
<file path=[Content_Types].xml><?xml version="1.0" encoding="utf-8"?>
<Types xmlns="http://schemas.openxmlformats.org/package/2006/content-types">
  <Default Extension="png" ContentType="image/png"/>
  <Default Extension="gif&amp;ehk=rKu5Vi" ContentType="image/gi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  <p:sldMasterId id="2147483700" r:id="rId4"/>
    <p:sldMasterId id="2147483714" r:id="rId5"/>
  </p:sldMasterIdLst>
  <p:notesMasterIdLst>
    <p:notesMasterId r:id="rId38"/>
  </p:notesMasterIdLst>
  <p:sldIdLst>
    <p:sldId id="262" r:id="rId6"/>
    <p:sldId id="504" r:id="rId7"/>
    <p:sldId id="527" r:id="rId8"/>
    <p:sldId id="498" r:id="rId9"/>
    <p:sldId id="500" r:id="rId10"/>
    <p:sldId id="503" r:id="rId11"/>
    <p:sldId id="470" r:id="rId12"/>
    <p:sldId id="489" r:id="rId13"/>
    <p:sldId id="524" r:id="rId14"/>
    <p:sldId id="528" r:id="rId15"/>
    <p:sldId id="471" r:id="rId16"/>
    <p:sldId id="505" r:id="rId17"/>
    <p:sldId id="475" r:id="rId18"/>
    <p:sldId id="512" r:id="rId19"/>
    <p:sldId id="509" r:id="rId20"/>
    <p:sldId id="513" r:id="rId21"/>
    <p:sldId id="510" r:id="rId22"/>
    <p:sldId id="526" r:id="rId23"/>
    <p:sldId id="511" r:id="rId24"/>
    <p:sldId id="518" r:id="rId25"/>
    <p:sldId id="517" r:id="rId26"/>
    <p:sldId id="515" r:id="rId27"/>
    <p:sldId id="514" r:id="rId28"/>
    <p:sldId id="479" r:id="rId29"/>
    <p:sldId id="522" r:id="rId30"/>
    <p:sldId id="529" r:id="rId31"/>
    <p:sldId id="497" r:id="rId32"/>
    <p:sldId id="530" r:id="rId33"/>
    <p:sldId id="521" r:id="rId34"/>
    <p:sldId id="531" r:id="rId35"/>
    <p:sldId id="486" r:id="rId36"/>
    <p:sldId id="4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F31"/>
    <a:srgbClr val="005070"/>
    <a:srgbClr val="B8E0E3"/>
    <a:srgbClr val="7A0000"/>
    <a:srgbClr val="FF0000"/>
    <a:srgbClr val="8E3110"/>
    <a:srgbClr val="10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60.4\E3Data\Zachary's%20Documents\SMUD%20Capacity%20Planning%20Project\more%20charts%20for%20final%20SMUD%20presentatio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ln w="1905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C7-4388-B3DE-929626BD5EBC}"/>
              </c:ext>
            </c:extLst>
          </c:dPt>
          <c:dPt>
            <c:idx val="1"/>
            <c:invertIfNegative val="0"/>
            <c:bubble3D val="0"/>
            <c:spPr>
              <a:solidFill>
                <a:srgbClr val="005070"/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C7-4388-B3DE-929626BD5EB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C7-4388-B3DE-929626BD5EBC}"/>
              </c:ext>
            </c:extLst>
          </c:dPt>
          <c:cat>
            <c:strRef>
              <c:f>'Marginal capacity value'!$C$58:$C$61</c:f>
              <c:strCache>
                <c:ptCount val="3"/>
                <c:pt idx="0">
                  <c:v>Fossil Generation</c:v>
                </c:pt>
                <c:pt idx="1">
                  <c:v>Wind Generation</c:v>
                </c:pt>
                <c:pt idx="2">
                  <c:v>Solar Generation</c:v>
                </c:pt>
              </c:strCache>
            </c:strRef>
          </c:cat>
          <c:val>
            <c:numRef>
              <c:f>'Marginal capacity value'!$D$58:$D$61</c:f>
              <c:numCache>
                <c:formatCode>General</c:formatCode>
                <c:ptCount val="4"/>
                <c:pt idx="0">
                  <c:v>95</c:v>
                </c:pt>
                <c:pt idx="1">
                  <c:v>20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C7-4388-B3DE-929626BD5EBC}"/>
            </c:ext>
          </c:extLst>
        </c:ser>
        <c:ser>
          <c:idx val="1"/>
          <c:order val="1"/>
          <c:spPr>
            <a:noFill/>
            <a:ln w="19050">
              <a:solidFill>
                <a:schemeClr val="tx1"/>
              </a:solidFill>
            </a:ln>
          </c:spPr>
          <c:invertIfNegative val="0"/>
          <c:cat>
            <c:strRef>
              <c:f>'Marginal capacity value'!$C$58:$C$61</c:f>
              <c:strCache>
                <c:ptCount val="3"/>
                <c:pt idx="0">
                  <c:v>Fossil Generation</c:v>
                </c:pt>
                <c:pt idx="1">
                  <c:v>Wind Generation</c:v>
                </c:pt>
                <c:pt idx="2">
                  <c:v>Solar Generation</c:v>
                </c:pt>
              </c:strCache>
            </c:strRef>
          </c:cat>
          <c:val>
            <c:numRef>
              <c:f>'Marginal capacity value'!$E$58:$E$61</c:f>
              <c:numCache>
                <c:formatCode>General</c:formatCode>
                <c:ptCount val="4"/>
                <c:pt idx="0">
                  <c:v>5</c:v>
                </c:pt>
                <c:pt idx="1">
                  <c:v>80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7C7-4388-B3DE-929626BD5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305481920"/>
        <c:axId val="305482312"/>
      </c:barChart>
      <c:lineChart>
        <c:grouping val="standard"/>
        <c:varyColors val="0"/>
        <c:ser>
          <c:idx val="2"/>
          <c:order val="2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'Marginal capacity value'!$C$58:$C$61</c:f>
              <c:strCache>
                <c:ptCount val="3"/>
                <c:pt idx="0">
                  <c:v>Fossil Generation</c:v>
                </c:pt>
                <c:pt idx="1">
                  <c:v>Wind Generation</c:v>
                </c:pt>
                <c:pt idx="2">
                  <c:v>Solar Generation</c:v>
                </c:pt>
              </c:strCache>
            </c:strRef>
          </c:cat>
          <c:val>
            <c:numRef>
              <c:f>'Marginal capacity value'!$F$58:$F$61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7C7-4388-B3DE-929626BD5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81920"/>
        <c:axId val="305482312"/>
      </c:lineChart>
      <c:catAx>
        <c:axId val="30548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305482312"/>
        <c:crosses val="autoZero"/>
        <c:auto val="1"/>
        <c:lblAlgn val="ctr"/>
        <c:lblOffset val="100"/>
        <c:noMultiLvlLbl val="0"/>
      </c:catAx>
      <c:valAx>
        <c:axId val="305482312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548192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2829-170B-40F3-82C3-9E3A0898C1A5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C5A66-E6A9-40E3-800D-C30CC482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0930-1CEE-4587-9C44-3A37C70074E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1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32080" y="8774271"/>
            <a:ext cx="3006884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40" tIns="45970" rIns="91940" bIns="4597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2BECD59-2572-4FF3-88C7-3EE9CC749ACC}" type="slidenum">
              <a:rPr lang="en-US" sz="1200">
                <a:solidFill>
                  <a:srgbClr val="000000"/>
                </a:solidFill>
                <a:ea typeface="ＭＳ Ｐゴシック" charset="-128"/>
              </a:rPr>
              <a:pPr algn="r"/>
              <a:t>2</a:t>
            </a:fld>
            <a:endParaRPr lang="en-US" sz="12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3738"/>
            <a:ext cx="4618037" cy="3462337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897" y="4385535"/>
            <a:ext cx="5551170" cy="415783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232" tIns="46116" rIns="92232" bIns="461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1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72342-9C3B-49DD-A20E-FB748D4EA8B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2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72342-9C3B-49DD-A20E-FB748D4EA8BE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58314-D493-4738-AA62-8F7D1803C30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1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4147" indent="-27851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4072" indent="-22281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9701" indent="-22281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5331" indent="-22281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50961" indent="-2228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6588" indent="-2228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2218" indent="-2228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848" indent="-2228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12ABDC-5413-400A-B662-79AB1828C9C0}" type="slidenum">
              <a:rPr lang="en-US" smtClean="0">
                <a:solidFill>
                  <a:prstClr val="black"/>
                </a:solidFill>
              </a:rPr>
              <a:pPr eaLnBrk="1" hangingPunct="1"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1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5168E94-CE27-4020-BA2E-30D87111603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1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C1817-862A-405C-B2DE-4DE0F41AABB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6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BC65A-DF5C-48E5-B6F1-7F6236ADA1B2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4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45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1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85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8B740-EFEA-4711-830C-458CE141F629}" type="datetime1">
              <a:rPr lang="en-US">
                <a:solidFill>
                  <a:srgbClr val="005070"/>
                </a:solidFill>
              </a:rPr>
              <a:pPr/>
              <a:t>6/8/2017</a:t>
            </a:fld>
            <a:endParaRPr lang="en-US">
              <a:solidFill>
                <a:srgbClr val="00507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0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97692-DC16-447C-A8B5-F1A2CBE0D34E}" type="datetime1">
              <a:rPr lang="en-US">
                <a:solidFill>
                  <a:srgbClr val="005070"/>
                </a:solidFill>
              </a:rPr>
              <a:pPr/>
              <a:t>6/8/2017</a:t>
            </a:fld>
            <a:endParaRPr lang="en-US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0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CD1A4-B0A0-44E9-8CC9-6FEF7CAFDCC7}" type="datetime1">
              <a:rPr lang="en-US">
                <a:solidFill>
                  <a:srgbClr val="005070"/>
                </a:solidFill>
              </a:rPr>
              <a:pPr/>
              <a:t>6/8/2017</a:t>
            </a:fld>
            <a:endParaRPr lang="en-US">
              <a:solidFill>
                <a:srgbClr val="00507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49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9D3EA-7433-4329-B971-E44085081A3E}" type="datetime1">
              <a:rPr lang="en-US">
                <a:solidFill>
                  <a:srgbClr val="005070"/>
                </a:solidFill>
              </a:rPr>
              <a:pPr/>
              <a:t>6/8/2017</a:t>
            </a:fld>
            <a:endParaRPr lang="en-US">
              <a:solidFill>
                <a:srgbClr val="00507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9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0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33D10-C7A5-49D4-B808-71CDF78EA2A6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13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076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57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431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23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58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06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6038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5168E94-CE27-4020-BA2E-30D87111603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54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33D10-C7A5-49D4-B808-71CDF78EA2A6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2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294FD-D8B3-465F-A9CF-AC0203ECBFEC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0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294FD-D8B3-465F-A9CF-AC0203ECBFEC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32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08DC-11C3-41A5-B8F8-EB553AD31BFA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4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9CAE1-52B3-4869-996D-FFA1F3AA18B7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10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4DC51-1FA4-479E-9945-15255B9BD796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0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361B89-26B5-48F8-B69C-225866A64AE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29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B5580-A6B0-421B-8028-B562BA9D11E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5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A81F1-6979-4EB0-AECE-770C873F2E2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37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C1817-862A-405C-B2DE-4DE0F41AABB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97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BC65A-DF5C-48E5-B6F1-7F6236ADA1B2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62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30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08DC-11C3-41A5-B8F8-EB553AD31BFA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6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1" b="89888" l="2996" r="96629">
                        <a14:foregroundMark x1="10612" y1="21910" x2="9238" y2="69663"/>
                        <a14:foregroundMark x1="23970" y1="40449" x2="23970" y2="40449"/>
                        <a14:foregroundMark x1="26342" y1="46629" x2="26342" y2="46629"/>
                        <a14:foregroundMark x1="28714" y1="47191" x2="28714" y2="47191"/>
                        <a14:foregroundMark x1="31336" y1="46629" x2="31336" y2="46629"/>
                        <a14:foregroundMark x1="35955" y1="47191" x2="35955" y2="47191"/>
                        <a14:foregroundMark x1="39076" y1="48315" x2="39076" y2="48315"/>
                        <a14:foregroundMark x1="41199" y1="46629" x2="41199" y2="46629"/>
                        <a14:foregroundMark x1="43446" y1="46629" x2="43446" y2="46629"/>
                        <a14:foregroundMark x1="46317" y1="47753" x2="46317" y2="47753"/>
                        <a14:foregroundMark x1="49064" y1="47191" x2="49064" y2="47191"/>
                        <a14:foregroundMark x1="48939" y1="41011" x2="48939" y2="41011"/>
                        <a14:foregroundMark x1="50187" y1="48876" x2="50187" y2="48876"/>
                        <a14:foregroundMark x1="51935" y1="44944" x2="51935" y2="44944"/>
                        <a14:foregroundMark x1="54432" y1="46067" x2="54432" y2="46067"/>
                        <a14:foregroundMark x1="57179" y1="46067" x2="57179" y2="46067"/>
                        <a14:foregroundMark x1="61423" y1="44382" x2="61423" y2="44382"/>
                        <a14:foregroundMark x1="63670" y1="46067" x2="63670" y2="46067"/>
                        <a14:foregroundMark x1="66417" y1="44382" x2="66417" y2="44382"/>
                        <a14:foregroundMark x1="68539" y1="44944" x2="68539" y2="44944"/>
                        <a14:foregroundMark x1="70911" y1="42697" x2="70911" y2="42697"/>
                        <a14:foregroundMark x1="72909" y1="44944" x2="72909" y2="44944"/>
                        <a14:foregroundMark x1="76030" y1="44944" x2="76030" y2="44944"/>
                        <a14:foregroundMark x1="70787" y1="48876" x2="70787" y2="48876"/>
                        <a14:foregroundMark x1="77653" y1="47191" x2="77653" y2="47191"/>
                        <a14:foregroundMark x1="81398" y1="44944" x2="81398" y2="44944"/>
                        <a14:foregroundMark x1="83645" y1="44944" x2="83645" y2="44944"/>
                        <a14:foregroundMark x1="85768" y1="45506" x2="85768" y2="45506"/>
                        <a14:foregroundMark x1="89513" y1="45506" x2="89513" y2="45506"/>
                        <a14:foregroundMark x1="89513" y1="41011" x2="89513" y2="41011"/>
                        <a14:foregroundMark x1="90762" y1="47191" x2="90762" y2="47191"/>
                        <a14:foregroundMark x1="93508" y1="47753" x2="93508" y2="47753"/>
                        <a14:backgroundMark x1="28464" y1="50000" x2="2846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51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16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8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4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05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46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1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6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1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525000" cy="7162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3200"/>
            <a:ext cx="67818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82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9CAE1-52B3-4869-996D-FFA1F3AA18B7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178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1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chemeClr val="accent1"/>
                </a:solidFill>
              </a:rPr>
              <a:pPr/>
              <a:t>‹#›</a:t>
            </a:fld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47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4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44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9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18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90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9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2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4DC51-1FA4-479E-9945-15255B9BD796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4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19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113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0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361B89-26B5-48F8-B69C-225866A64AE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4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B5580-A6B0-421B-8028-B562BA9D11E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0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A81F1-6979-4EB0-AECE-770C873F2E2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8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57B2132-1844-4069-9056-8FFB74871A5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5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28F7C2-322E-4A48-8FF0-467D2C8AF46A}" type="datetime1">
              <a:rPr lang="en-US">
                <a:solidFill>
                  <a:srgbClr val="00507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6/8/2017</a:t>
            </a:fld>
            <a:endParaRPr lang="en-US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F6E92-EFAB-45A9-B807-5D808512F92A}" type="slidenum">
              <a:rPr lang="en-US">
                <a:solidFill>
                  <a:srgbClr val="00507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507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57B2132-1844-4069-9056-8FFB74871A5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5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4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26" r:id="rId12"/>
    <p:sldLayoutId id="214748372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6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5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&amp;ehk=rKu5Vi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ethree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hyperlink" Target="mailto:arne@ethre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6248400" cy="2057400"/>
          </a:xfrm>
        </p:spPr>
        <p:txBody>
          <a:bodyPr/>
          <a:lstStyle/>
          <a:p>
            <a:r>
              <a:rPr lang="en-US" sz="4000" dirty="0"/>
              <a:t>Resource Adequacy and Planning Reserve Margins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7010400" cy="114300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Technical Conference on Capacity Planning and Resource Adequacy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Montana Public Service Commission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Helena, Montana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June 8, 2017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white">
          <a:xfrm>
            <a:off x="1066800" y="2057400"/>
            <a:ext cx="6629400" cy="2057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white">
          <a:xfrm>
            <a:off x="4114800" y="57912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 marL="457200" lvl="1" indent="0" algn="r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i="1" dirty="0">
                <a:solidFill>
                  <a:prstClr val="white"/>
                </a:solidFill>
              </a:rPr>
              <a:t>Arne Olson, Partner</a:t>
            </a:r>
          </a:p>
        </p:txBody>
      </p:sp>
    </p:spTree>
    <p:extLst>
      <p:ext uri="{BB962C8B-B14F-4D97-AF65-F5344CB8AC3E}">
        <p14:creationId xmlns:p14="http://schemas.microsoft.com/office/powerpoint/2010/main" val="371459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95800"/>
            <a:ext cx="7772400" cy="1905000"/>
          </a:xfrm>
        </p:spPr>
        <p:txBody>
          <a:bodyPr/>
          <a:lstStyle/>
          <a:p>
            <a:r>
              <a:rPr lang="en-US" sz="3200" dirty="0"/>
              <a:t>Methods and PRACTICES for determining </a:t>
            </a:r>
            <a:r>
              <a:rPr lang="en-US" sz="3200" dirty="0" err="1"/>
              <a:t>prm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084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utilities ensure that they have adequate capacity?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038601" cy="4953000"/>
          </a:xfrm>
        </p:spPr>
        <p:txBody>
          <a:bodyPr/>
          <a:lstStyle/>
          <a:p>
            <a:r>
              <a:rPr lang="en-US" dirty="0"/>
              <a:t>Utilities calculate a </a:t>
            </a:r>
            <a:r>
              <a:rPr lang="en-US" u="sng" dirty="0"/>
              <a:t>Planning Reserve Margin (PRM)</a:t>
            </a:r>
            <a:r>
              <a:rPr lang="en-US" dirty="0"/>
              <a:t> to account for operating reserves, extreme weather, generation outages </a:t>
            </a:r>
          </a:p>
          <a:p>
            <a:pPr lvl="1"/>
            <a:r>
              <a:rPr lang="en-US" dirty="0"/>
              <a:t>PRM = % above 1-in-2 (average year) peak load</a:t>
            </a:r>
          </a:p>
          <a:p>
            <a:pPr lvl="1"/>
            <a:r>
              <a:rPr lang="en-US" dirty="0"/>
              <a:t>Typical range is 12-20%</a:t>
            </a:r>
          </a:p>
          <a:p>
            <a:pPr lvl="1"/>
            <a:r>
              <a:rPr lang="en-US" dirty="0"/>
              <a:t>PRM used as an entry in load-resource table for determining resource need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368072"/>
              </p:ext>
            </p:extLst>
          </p:nvPr>
        </p:nvGraphicFramePr>
        <p:xfrm>
          <a:off x="4800600" y="1664732"/>
          <a:ext cx="4038600" cy="4284192"/>
        </p:xfrm>
        <a:graphic>
          <a:graphicData uri="http://schemas.openxmlformats.org/drawingml/2006/table">
            <a:tbl>
              <a:tblPr/>
              <a:tblGrid>
                <a:gridCol w="2954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3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5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MW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 Gas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Colstrip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Hydro Projects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Mid-C Hydro Agreements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Contracts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DSM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Renewables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Available Dependable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244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1-in-2 Peak Load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Planning Reserve Margin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Dependable Capacity Needed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Dependable Capacity Shortage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PRM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13070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Example Load-Resource 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5943600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</a:rPr>
              <a:t>Source:  Portland General Electric, August 2015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191000" y="4648200"/>
            <a:ext cx="609600" cy="0"/>
          </a:xfrm>
          <a:prstGeom prst="straightConnector1">
            <a:avLst/>
          </a:prstGeom>
          <a:ln w="57150">
            <a:solidFill>
              <a:srgbClr val="E85F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2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239000" cy="1143000"/>
          </a:xfrm>
        </p:spPr>
        <p:txBody>
          <a:bodyPr/>
          <a:lstStyle/>
          <a:p>
            <a:r>
              <a:rPr lang="en-US" dirty="0"/>
              <a:t>How do utilities determine the right Planning Reserve Margin?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0173" cy="4953000"/>
          </a:xfrm>
        </p:spPr>
        <p:txBody>
          <a:bodyPr/>
          <a:lstStyle/>
          <a:p>
            <a:r>
              <a:rPr lang="en-US" dirty="0"/>
              <a:t>PRM is a simple concept, however calculations can be quite detailed</a:t>
            </a:r>
          </a:p>
          <a:p>
            <a:r>
              <a:rPr lang="en-US" dirty="0"/>
              <a:t>Practices for calculating a PRM are widely varied across the industry.  Some examples include: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PRM of 15% based on its common use across the industry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Rule of thumb:  6% for operating reserves + 3% for forced outages + 3% for more extreme weather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PRM based on largest single generator or transmission outage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PRM based on detailed loss-of-load probability (LOLP) study</a:t>
            </a:r>
          </a:p>
        </p:txBody>
      </p:sp>
    </p:spTree>
    <p:extLst>
      <p:ext uri="{BB962C8B-B14F-4D97-AF65-F5344CB8AC3E}">
        <p14:creationId xmlns:p14="http://schemas.microsoft.com/office/powerpoint/2010/main" val="261825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“best practice”:  reliability study based on LOLP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/>
          <a:lstStyle/>
          <a:p>
            <a:r>
              <a:rPr lang="en-US" sz="1800" dirty="0"/>
              <a:t>Evaluate possible load and resource conditions over thousands of simulated years to determine resources needed to meet defined reliability target</a:t>
            </a:r>
          </a:p>
          <a:p>
            <a:pPr marL="800100" lvl="1" indent="-342900"/>
            <a:r>
              <a:rPr lang="en-US" sz="1600" dirty="0"/>
              <a:t>Reliability target is typically defined as “1 day in 10 years”, though again there is no industry standard</a:t>
            </a:r>
          </a:p>
          <a:p>
            <a:pPr marL="800100" lvl="1" indent="-342900"/>
            <a:r>
              <a:rPr lang="en-US" sz="1600" dirty="0"/>
              <a:t>Reliability is modeled using Loss-of-Load Probability (LOLP) modeling techniques </a:t>
            </a:r>
          </a:p>
          <a:p>
            <a:r>
              <a:rPr lang="en-US" sz="1800" dirty="0"/>
              <a:t>Definition of reliability metrics:</a:t>
            </a:r>
          </a:p>
          <a:p>
            <a:pPr lvl="1"/>
            <a:r>
              <a:rPr lang="en-US" sz="1600" b="1" u="sng" dirty="0"/>
              <a:t>Loss of Load Probability (LOLP)</a:t>
            </a:r>
            <a:r>
              <a:rPr lang="en-US" sz="1600" dirty="0"/>
              <a:t>: Prob. shortfall in a given hour</a:t>
            </a:r>
          </a:p>
          <a:p>
            <a:pPr lvl="1"/>
            <a:r>
              <a:rPr lang="en-US" sz="1600" b="1" u="sng" dirty="0"/>
              <a:t>Loss of Load Expectation (LOLE)</a:t>
            </a:r>
            <a:r>
              <a:rPr lang="en-US" sz="1600" dirty="0"/>
              <a:t>: Expected hours of capacity shortfall over a year, sum of LOLP across the entire year</a:t>
            </a:r>
          </a:p>
          <a:p>
            <a:pPr lvl="1"/>
            <a:r>
              <a:rPr lang="en-US" sz="1600" b="1" u="sng" dirty="0"/>
              <a:t>Expected Unserved Energy (EUE)</a:t>
            </a:r>
            <a:r>
              <a:rPr lang="en-US" sz="1600" dirty="0"/>
              <a:t>: Expected load not served over a year, sum of LOLP x MW shortfall across the entire year</a:t>
            </a:r>
          </a:p>
          <a:p>
            <a:pPr lvl="1"/>
            <a:r>
              <a:rPr lang="en-US" sz="1600" b="1" u="sng" dirty="0"/>
              <a:t>Effective Load-Carrying Capability (ELCC):</a:t>
            </a:r>
            <a:r>
              <a:rPr lang="en-US" sz="1600" dirty="0"/>
              <a:t> Quantity of additional load that can be served by variable resources while maintaining reliability</a:t>
            </a:r>
          </a:p>
        </p:txBody>
      </p:sp>
    </p:spTree>
    <p:extLst>
      <p:ext uri="{BB962C8B-B14F-4D97-AF65-F5344CB8AC3E}">
        <p14:creationId xmlns:p14="http://schemas.microsoft.com/office/powerpoint/2010/main" val="216935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generators are not 100% reliable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2590800"/>
          </a:xfrm>
        </p:spPr>
        <p:txBody>
          <a:bodyPr/>
          <a:lstStyle/>
          <a:p>
            <a:r>
              <a:rPr lang="en-US" sz="1800" dirty="0"/>
              <a:t>LOLP analysis calculates a </a:t>
            </a:r>
            <a:r>
              <a:rPr lang="en-US" sz="1800" i="1" u="sng" dirty="0"/>
              <a:t>distribution</a:t>
            </a:r>
            <a:r>
              <a:rPr lang="en-US" sz="1800" dirty="0"/>
              <a:t> of conventional generation availability based on forced outage rates</a:t>
            </a:r>
          </a:p>
          <a:p>
            <a:pPr lvl="1"/>
            <a:r>
              <a:rPr lang="en-US" sz="1600" dirty="0"/>
              <a:t>Generator 1 = On (P=95%) or Off (P=5%)</a:t>
            </a:r>
          </a:p>
          <a:p>
            <a:pPr lvl="1"/>
            <a:r>
              <a:rPr lang="en-US" sz="1600" dirty="0"/>
              <a:t>Generator 2 = On (P=97%) or Off (P=3%)</a:t>
            </a:r>
          </a:p>
          <a:p>
            <a:pPr lvl="1"/>
            <a:r>
              <a:rPr lang="en-US" sz="1600" dirty="0"/>
              <a:t>Etc. 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733925" y="2997200"/>
            <a:ext cx="4257675" cy="3098800"/>
            <a:chOff x="2940" y="2123"/>
            <a:chExt cx="2682" cy="195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40" y="2123"/>
              <a:ext cx="2682" cy="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229" y="3644"/>
              <a:ext cx="2202" cy="4"/>
            </a:xfrm>
            <a:prstGeom prst="rect">
              <a:avLst/>
            </a:pr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227" y="3646"/>
              <a:ext cx="2206" cy="29"/>
            </a:xfrm>
            <a:custGeom>
              <a:avLst/>
              <a:gdLst>
                <a:gd name="T0" fmla="*/ 4 w 2206"/>
                <a:gd name="T1" fmla="*/ 0 h 29"/>
                <a:gd name="T2" fmla="*/ 4 w 2206"/>
                <a:gd name="T3" fmla="*/ 29 h 29"/>
                <a:gd name="T4" fmla="*/ 0 w 2206"/>
                <a:gd name="T5" fmla="*/ 29 h 29"/>
                <a:gd name="T6" fmla="*/ 0 w 2206"/>
                <a:gd name="T7" fmla="*/ 0 h 29"/>
                <a:gd name="T8" fmla="*/ 4 w 2206"/>
                <a:gd name="T9" fmla="*/ 0 h 29"/>
                <a:gd name="T10" fmla="*/ 371 w 2206"/>
                <a:gd name="T11" fmla="*/ 0 h 29"/>
                <a:gd name="T12" fmla="*/ 371 w 2206"/>
                <a:gd name="T13" fmla="*/ 29 h 29"/>
                <a:gd name="T14" fmla="*/ 367 w 2206"/>
                <a:gd name="T15" fmla="*/ 29 h 29"/>
                <a:gd name="T16" fmla="*/ 367 w 2206"/>
                <a:gd name="T17" fmla="*/ 0 h 29"/>
                <a:gd name="T18" fmla="*/ 371 w 2206"/>
                <a:gd name="T19" fmla="*/ 0 h 29"/>
                <a:gd name="T20" fmla="*/ 738 w 2206"/>
                <a:gd name="T21" fmla="*/ 0 h 29"/>
                <a:gd name="T22" fmla="*/ 738 w 2206"/>
                <a:gd name="T23" fmla="*/ 29 h 29"/>
                <a:gd name="T24" fmla="*/ 734 w 2206"/>
                <a:gd name="T25" fmla="*/ 29 h 29"/>
                <a:gd name="T26" fmla="*/ 734 w 2206"/>
                <a:gd name="T27" fmla="*/ 0 h 29"/>
                <a:gd name="T28" fmla="*/ 738 w 2206"/>
                <a:gd name="T29" fmla="*/ 0 h 29"/>
                <a:gd name="T30" fmla="*/ 1105 w 2206"/>
                <a:gd name="T31" fmla="*/ 0 h 29"/>
                <a:gd name="T32" fmla="*/ 1105 w 2206"/>
                <a:gd name="T33" fmla="*/ 29 h 29"/>
                <a:gd name="T34" fmla="*/ 1101 w 2206"/>
                <a:gd name="T35" fmla="*/ 29 h 29"/>
                <a:gd name="T36" fmla="*/ 1101 w 2206"/>
                <a:gd name="T37" fmla="*/ 0 h 29"/>
                <a:gd name="T38" fmla="*/ 1105 w 2206"/>
                <a:gd name="T39" fmla="*/ 0 h 29"/>
                <a:gd name="T40" fmla="*/ 1472 w 2206"/>
                <a:gd name="T41" fmla="*/ 0 h 29"/>
                <a:gd name="T42" fmla="*/ 1472 w 2206"/>
                <a:gd name="T43" fmla="*/ 29 h 29"/>
                <a:gd name="T44" fmla="*/ 1468 w 2206"/>
                <a:gd name="T45" fmla="*/ 29 h 29"/>
                <a:gd name="T46" fmla="*/ 1468 w 2206"/>
                <a:gd name="T47" fmla="*/ 0 h 29"/>
                <a:gd name="T48" fmla="*/ 1472 w 2206"/>
                <a:gd name="T49" fmla="*/ 0 h 29"/>
                <a:gd name="T50" fmla="*/ 1839 w 2206"/>
                <a:gd name="T51" fmla="*/ 0 h 29"/>
                <a:gd name="T52" fmla="*/ 1839 w 2206"/>
                <a:gd name="T53" fmla="*/ 29 h 29"/>
                <a:gd name="T54" fmla="*/ 1834 w 2206"/>
                <a:gd name="T55" fmla="*/ 29 h 29"/>
                <a:gd name="T56" fmla="*/ 1834 w 2206"/>
                <a:gd name="T57" fmla="*/ 0 h 29"/>
                <a:gd name="T58" fmla="*/ 1839 w 2206"/>
                <a:gd name="T59" fmla="*/ 0 h 29"/>
                <a:gd name="T60" fmla="*/ 2206 w 2206"/>
                <a:gd name="T61" fmla="*/ 0 h 29"/>
                <a:gd name="T62" fmla="*/ 2206 w 2206"/>
                <a:gd name="T63" fmla="*/ 29 h 29"/>
                <a:gd name="T64" fmla="*/ 2202 w 2206"/>
                <a:gd name="T65" fmla="*/ 29 h 29"/>
                <a:gd name="T66" fmla="*/ 2202 w 2206"/>
                <a:gd name="T67" fmla="*/ 0 h 29"/>
                <a:gd name="T68" fmla="*/ 2206 w 2206"/>
                <a:gd name="T6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6" h="29">
                  <a:moveTo>
                    <a:pt x="4" y="0"/>
                  </a:moveTo>
                  <a:lnTo>
                    <a:pt x="4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371" y="0"/>
                  </a:moveTo>
                  <a:lnTo>
                    <a:pt x="371" y="29"/>
                  </a:lnTo>
                  <a:lnTo>
                    <a:pt x="367" y="29"/>
                  </a:lnTo>
                  <a:lnTo>
                    <a:pt x="367" y="0"/>
                  </a:lnTo>
                  <a:lnTo>
                    <a:pt x="371" y="0"/>
                  </a:lnTo>
                  <a:close/>
                  <a:moveTo>
                    <a:pt x="738" y="0"/>
                  </a:moveTo>
                  <a:lnTo>
                    <a:pt x="738" y="29"/>
                  </a:lnTo>
                  <a:lnTo>
                    <a:pt x="734" y="29"/>
                  </a:lnTo>
                  <a:lnTo>
                    <a:pt x="734" y="0"/>
                  </a:lnTo>
                  <a:lnTo>
                    <a:pt x="738" y="0"/>
                  </a:lnTo>
                  <a:close/>
                  <a:moveTo>
                    <a:pt x="1105" y="0"/>
                  </a:moveTo>
                  <a:lnTo>
                    <a:pt x="1105" y="29"/>
                  </a:lnTo>
                  <a:lnTo>
                    <a:pt x="1101" y="29"/>
                  </a:lnTo>
                  <a:lnTo>
                    <a:pt x="1101" y="0"/>
                  </a:lnTo>
                  <a:lnTo>
                    <a:pt x="1105" y="0"/>
                  </a:lnTo>
                  <a:close/>
                  <a:moveTo>
                    <a:pt x="1472" y="0"/>
                  </a:moveTo>
                  <a:lnTo>
                    <a:pt x="1472" y="29"/>
                  </a:lnTo>
                  <a:lnTo>
                    <a:pt x="1468" y="29"/>
                  </a:lnTo>
                  <a:lnTo>
                    <a:pt x="1468" y="0"/>
                  </a:lnTo>
                  <a:lnTo>
                    <a:pt x="1472" y="0"/>
                  </a:lnTo>
                  <a:close/>
                  <a:moveTo>
                    <a:pt x="1839" y="0"/>
                  </a:moveTo>
                  <a:lnTo>
                    <a:pt x="1839" y="29"/>
                  </a:lnTo>
                  <a:lnTo>
                    <a:pt x="1834" y="29"/>
                  </a:lnTo>
                  <a:lnTo>
                    <a:pt x="1834" y="0"/>
                  </a:lnTo>
                  <a:lnTo>
                    <a:pt x="1839" y="0"/>
                  </a:lnTo>
                  <a:close/>
                  <a:moveTo>
                    <a:pt x="2206" y="0"/>
                  </a:moveTo>
                  <a:lnTo>
                    <a:pt x="2206" y="29"/>
                  </a:lnTo>
                  <a:lnTo>
                    <a:pt x="2202" y="29"/>
                  </a:lnTo>
                  <a:lnTo>
                    <a:pt x="2202" y="0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230" y="2345"/>
              <a:ext cx="1951" cy="1308"/>
            </a:xfrm>
            <a:custGeom>
              <a:avLst/>
              <a:gdLst>
                <a:gd name="T0" fmla="*/ 1177 w 22586"/>
                <a:gd name="T1" fmla="*/ 14989 h 15133"/>
                <a:gd name="T2" fmla="*/ 2367 w 22586"/>
                <a:gd name="T3" fmla="*/ 14989 h 15133"/>
                <a:gd name="T4" fmla="*/ 3556 w 22586"/>
                <a:gd name="T5" fmla="*/ 14989 h 15133"/>
                <a:gd name="T6" fmla="*/ 4746 w 22586"/>
                <a:gd name="T7" fmla="*/ 14989 h 15133"/>
                <a:gd name="T8" fmla="*/ 5936 w 22586"/>
                <a:gd name="T9" fmla="*/ 14989 h 15133"/>
                <a:gd name="T10" fmla="*/ 7125 w 22586"/>
                <a:gd name="T11" fmla="*/ 14989 h 15133"/>
                <a:gd name="T12" fmla="*/ 8315 w 22586"/>
                <a:gd name="T13" fmla="*/ 14989 h 15133"/>
                <a:gd name="T14" fmla="*/ 9504 w 22586"/>
                <a:gd name="T15" fmla="*/ 14989 h 15133"/>
                <a:gd name="T16" fmla="*/ 10694 w 22586"/>
                <a:gd name="T17" fmla="*/ 14989 h 15133"/>
                <a:gd name="T18" fmla="*/ 11884 w 22586"/>
                <a:gd name="T19" fmla="*/ 14989 h 15133"/>
                <a:gd name="T20" fmla="*/ 13073 w 22586"/>
                <a:gd name="T21" fmla="*/ 14989 h 15133"/>
                <a:gd name="T22" fmla="*/ 14263 w 22586"/>
                <a:gd name="T23" fmla="*/ 14989 h 15133"/>
                <a:gd name="T24" fmla="*/ 15452 w 22586"/>
                <a:gd name="T25" fmla="*/ 14989 h 15133"/>
                <a:gd name="T26" fmla="*/ 16642 w 22586"/>
                <a:gd name="T27" fmla="*/ 14989 h 15133"/>
                <a:gd name="T28" fmla="*/ 17830 w 22586"/>
                <a:gd name="T29" fmla="*/ 14984 h 15133"/>
                <a:gd name="T30" fmla="*/ 18541 w 22586"/>
                <a:gd name="T31" fmla="*/ 14718 h 15133"/>
                <a:gd name="T32" fmla="*/ 18845 w 22586"/>
                <a:gd name="T33" fmla="*/ 13979 h 15133"/>
                <a:gd name="T34" fmla="*/ 19141 w 22586"/>
                <a:gd name="T35" fmla="*/ 12260 h 15133"/>
                <a:gd name="T36" fmla="*/ 19438 w 22586"/>
                <a:gd name="T37" fmla="*/ 9164 h 15133"/>
                <a:gd name="T38" fmla="*/ 19778 w 22586"/>
                <a:gd name="T39" fmla="*/ 4463 h 15133"/>
                <a:gd name="T40" fmla="*/ 20033 w 22586"/>
                <a:gd name="T41" fmla="*/ 1408 h 15133"/>
                <a:gd name="T42" fmla="*/ 20183 w 22586"/>
                <a:gd name="T43" fmla="*/ 355 h 15133"/>
                <a:gd name="T44" fmla="*/ 20399 w 22586"/>
                <a:gd name="T45" fmla="*/ 3 h 15133"/>
                <a:gd name="T46" fmla="*/ 20589 w 22586"/>
                <a:gd name="T47" fmla="*/ 406 h 15133"/>
                <a:gd name="T48" fmla="*/ 20739 w 22586"/>
                <a:gd name="T49" fmla="*/ 1508 h 15133"/>
                <a:gd name="T50" fmla="*/ 21005 w 22586"/>
                <a:gd name="T51" fmla="*/ 4760 h 15133"/>
                <a:gd name="T52" fmla="*/ 21345 w 22586"/>
                <a:gd name="T53" fmla="*/ 9430 h 15133"/>
                <a:gd name="T54" fmla="*/ 21642 w 22586"/>
                <a:gd name="T55" fmla="*/ 12427 h 15133"/>
                <a:gd name="T56" fmla="*/ 21938 w 22586"/>
                <a:gd name="T57" fmla="*/ 14058 h 15133"/>
                <a:gd name="T58" fmla="*/ 22263 w 22586"/>
                <a:gd name="T59" fmla="*/ 14769 h 15133"/>
                <a:gd name="T60" fmla="*/ 22416 w 22586"/>
                <a:gd name="T61" fmla="*/ 15048 h 15133"/>
                <a:gd name="T62" fmla="*/ 21929 w 22586"/>
                <a:gd name="T63" fmla="*/ 14483 h 15133"/>
                <a:gd name="T64" fmla="*/ 21627 w 22586"/>
                <a:gd name="T65" fmla="*/ 13302 h 15133"/>
                <a:gd name="T66" fmla="*/ 21329 w 22586"/>
                <a:gd name="T67" fmla="*/ 10901 h 15133"/>
                <a:gd name="T68" fmla="*/ 21031 w 22586"/>
                <a:gd name="T69" fmla="*/ 7180 h 15133"/>
                <a:gd name="T70" fmla="*/ 20692 w 22586"/>
                <a:gd name="T71" fmla="*/ 2548 h 15133"/>
                <a:gd name="T72" fmla="*/ 20511 w 22586"/>
                <a:gd name="T73" fmla="*/ 816 h 15133"/>
                <a:gd name="T74" fmla="*/ 20365 w 22586"/>
                <a:gd name="T75" fmla="*/ 152 h 15133"/>
                <a:gd name="T76" fmla="*/ 20392 w 22586"/>
                <a:gd name="T77" fmla="*/ 162 h 15133"/>
                <a:gd name="T78" fmla="*/ 20240 w 22586"/>
                <a:gd name="T79" fmla="*/ 892 h 15133"/>
                <a:gd name="T80" fmla="*/ 20049 w 22586"/>
                <a:gd name="T81" fmla="*/ 2803 h 15133"/>
                <a:gd name="T82" fmla="*/ 19709 w 22586"/>
                <a:gd name="T83" fmla="*/ 7478 h 15133"/>
                <a:gd name="T84" fmla="*/ 19412 w 22586"/>
                <a:gd name="T85" fmla="*/ 11120 h 15133"/>
                <a:gd name="T86" fmla="*/ 19113 w 22586"/>
                <a:gd name="T87" fmla="*/ 13422 h 15133"/>
                <a:gd name="T88" fmla="*/ 18810 w 22586"/>
                <a:gd name="T89" fmla="*/ 14535 h 15133"/>
                <a:gd name="T90" fmla="*/ 18276 w 22586"/>
                <a:gd name="T91" fmla="*/ 15073 h 15133"/>
                <a:gd name="T92" fmla="*/ 17152 w 22586"/>
                <a:gd name="T93" fmla="*/ 15133 h 15133"/>
                <a:gd name="T94" fmla="*/ 15962 w 22586"/>
                <a:gd name="T95" fmla="*/ 15133 h 15133"/>
                <a:gd name="T96" fmla="*/ 14773 w 22586"/>
                <a:gd name="T97" fmla="*/ 15133 h 15133"/>
                <a:gd name="T98" fmla="*/ 13583 w 22586"/>
                <a:gd name="T99" fmla="*/ 15133 h 15133"/>
                <a:gd name="T100" fmla="*/ 12393 w 22586"/>
                <a:gd name="T101" fmla="*/ 15133 h 15133"/>
                <a:gd name="T102" fmla="*/ 11204 w 22586"/>
                <a:gd name="T103" fmla="*/ 15133 h 15133"/>
                <a:gd name="T104" fmla="*/ 10014 w 22586"/>
                <a:gd name="T105" fmla="*/ 15133 h 15133"/>
                <a:gd name="T106" fmla="*/ 8825 w 22586"/>
                <a:gd name="T107" fmla="*/ 15133 h 15133"/>
                <a:gd name="T108" fmla="*/ 7635 w 22586"/>
                <a:gd name="T109" fmla="*/ 15133 h 15133"/>
                <a:gd name="T110" fmla="*/ 6445 w 22586"/>
                <a:gd name="T111" fmla="*/ 15133 h 15133"/>
                <a:gd name="T112" fmla="*/ 5256 w 22586"/>
                <a:gd name="T113" fmla="*/ 15133 h 15133"/>
                <a:gd name="T114" fmla="*/ 4066 w 22586"/>
                <a:gd name="T115" fmla="*/ 15133 h 15133"/>
                <a:gd name="T116" fmla="*/ 2877 w 22586"/>
                <a:gd name="T117" fmla="*/ 15133 h 15133"/>
                <a:gd name="T118" fmla="*/ 1687 w 22586"/>
                <a:gd name="T119" fmla="*/ 15133 h 15133"/>
                <a:gd name="T120" fmla="*/ 497 w 22586"/>
                <a:gd name="T121" fmla="*/ 15133 h 15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86" h="15133">
                  <a:moveTo>
                    <a:pt x="72" y="14989"/>
                  </a:moveTo>
                  <a:lnTo>
                    <a:pt x="157" y="14989"/>
                  </a:lnTo>
                  <a:lnTo>
                    <a:pt x="242" y="14989"/>
                  </a:lnTo>
                  <a:lnTo>
                    <a:pt x="327" y="14989"/>
                  </a:lnTo>
                  <a:lnTo>
                    <a:pt x="412" y="14989"/>
                  </a:lnTo>
                  <a:lnTo>
                    <a:pt x="497" y="14989"/>
                  </a:lnTo>
                  <a:lnTo>
                    <a:pt x="582" y="14989"/>
                  </a:lnTo>
                  <a:lnTo>
                    <a:pt x="667" y="14989"/>
                  </a:lnTo>
                  <a:lnTo>
                    <a:pt x="752" y="14989"/>
                  </a:lnTo>
                  <a:lnTo>
                    <a:pt x="837" y="14989"/>
                  </a:lnTo>
                  <a:lnTo>
                    <a:pt x="922" y="14989"/>
                  </a:lnTo>
                  <a:lnTo>
                    <a:pt x="1007" y="14989"/>
                  </a:lnTo>
                  <a:lnTo>
                    <a:pt x="1092" y="14989"/>
                  </a:lnTo>
                  <a:lnTo>
                    <a:pt x="1177" y="14989"/>
                  </a:lnTo>
                  <a:lnTo>
                    <a:pt x="1262" y="14989"/>
                  </a:lnTo>
                  <a:lnTo>
                    <a:pt x="1347" y="14989"/>
                  </a:lnTo>
                  <a:lnTo>
                    <a:pt x="1432" y="14989"/>
                  </a:lnTo>
                  <a:lnTo>
                    <a:pt x="1517" y="14989"/>
                  </a:lnTo>
                  <a:lnTo>
                    <a:pt x="1602" y="14989"/>
                  </a:lnTo>
                  <a:lnTo>
                    <a:pt x="1687" y="14989"/>
                  </a:lnTo>
                  <a:lnTo>
                    <a:pt x="1772" y="14989"/>
                  </a:lnTo>
                  <a:lnTo>
                    <a:pt x="1857" y="14989"/>
                  </a:lnTo>
                  <a:lnTo>
                    <a:pt x="1942" y="14989"/>
                  </a:lnTo>
                  <a:lnTo>
                    <a:pt x="2027" y="14989"/>
                  </a:lnTo>
                  <a:lnTo>
                    <a:pt x="2112" y="14989"/>
                  </a:lnTo>
                  <a:lnTo>
                    <a:pt x="2197" y="14989"/>
                  </a:lnTo>
                  <a:lnTo>
                    <a:pt x="2282" y="14989"/>
                  </a:lnTo>
                  <a:lnTo>
                    <a:pt x="2367" y="14989"/>
                  </a:lnTo>
                  <a:lnTo>
                    <a:pt x="2452" y="14989"/>
                  </a:lnTo>
                  <a:lnTo>
                    <a:pt x="2537" y="14989"/>
                  </a:lnTo>
                  <a:lnTo>
                    <a:pt x="2622" y="14989"/>
                  </a:lnTo>
                  <a:lnTo>
                    <a:pt x="2707" y="14989"/>
                  </a:lnTo>
                  <a:lnTo>
                    <a:pt x="2792" y="14989"/>
                  </a:lnTo>
                  <a:lnTo>
                    <a:pt x="2877" y="14989"/>
                  </a:lnTo>
                  <a:lnTo>
                    <a:pt x="2961" y="14989"/>
                  </a:lnTo>
                  <a:lnTo>
                    <a:pt x="3046" y="14989"/>
                  </a:lnTo>
                  <a:lnTo>
                    <a:pt x="3131" y="14989"/>
                  </a:lnTo>
                  <a:lnTo>
                    <a:pt x="3216" y="14989"/>
                  </a:lnTo>
                  <a:lnTo>
                    <a:pt x="3301" y="14989"/>
                  </a:lnTo>
                  <a:lnTo>
                    <a:pt x="3386" y="14989"/>
                  </a:lnTo>
                  <a:lnTo>
                    <a:pt x="3471" y="14989"/>
                  </a:lnTo>
                  <a:lnTo>
                    <a:pt x="3556" y="14989"/>
                  </a:lnTo>
                  <a:lnTo>
                    <a:pt x="3641" y="14989"/>
                  </a:lnTo>
                  <a:lnTo>
                    <a:pt x="3726" y="14989"/>
                  </a:lnTo>
                  <a:lnTo>
                    <a:pt x="3811" y="14989"/>
                  </a:lnTo>
                  <a:lnTo>
                    <a:pt x="3896" y="14989"/>
                  </a:lnTo>
                  <a:lnTo>
                    <a:pt x="3981" y="14989"/>
                  </a:lnTo>
                  <a:lnTo>
                    <a:pt x="4066" y="14989"/>
                  </a:lnTo>
                  <a:lnTo>
                    <a:pt x="4151" y="14989"/>
                  </a:lnTo>
                  <a:lnTo>
                    <a:pt x="4236" y="14989"/>
                  </a:lnTo>
                  <a:lnTo>
                    <a:pt x="4321" y="14989"/>
                  </a:lnTo>
                  <a:lnTo>
                    <a:pt x="4406" y="14989"/>
                  </a:lnTo>
                  <a:lnTo>
                    <a:pt x="4491" y="14989"/>
                  </a:lnTo>
                  <a:lnTo>
                    <a:pt x="4576" y="14989"/>
                  </a:lnTo>
                  <a:lnTo>
                    <a:pt x="4661" y="14989"/>
                  </a:lnTo>
                  <a:lnTo>
                    <a:pt x="4746" y="14989"/>
                  </a:lnTo>
                  <a:lnTo>
                    <a:pt x="4831" y="14989"/>
                  </a:lnTo>
                  <a:lnTo>
                    <a:pt x="4916" y="14989"/>
                  </a:lnTo>
                  <a:lnTo>
                    <a:pt x="5001" y="14989"/>
                  </a:lnTo>
                  <a:lnTo>
                    <a:pt x="5086" y="14989"/>
                  </a:lnTo>
                  <a:lnTo>
                    <a:pt x="5171" y="14989"/>
                  </a:lnTo>
                  <a:lnTo>
                    <a:pt x="5256" y="14989"/>
                  </a:lnTo>
                  <a:lnTo>
                    <a:pt x="5341" y="14989"/>
                  </a:lnTo>
                  <a:lnTo>
                    <a:pt x="5426" y="14989"/>
                  </a:lnTo>
                  <a:lnTo>
                    <a:pt x="5511" y="14989"/>
                  </a:lnTo>
                  <a:lnTo>
                    <a:pt x="5596" y="14989"/>
                  </a:lnTo>
                  <a:lnTo>
                    <a:pt x="5681" y="14989"/>
                  </a:lnTo>
                  <a:lnTo>
                    <a:pt x="5766" y="14989"/>
                  </a:lnTo>
                  <a:lnTo>
                    <a:pt x="5851" y="14989"/>
                  </a:lnTo>
                  <a:lnTo>
                    <a:pt x="5936" y="14989"/>
                  </a:lnTo>
                  <a:lnTo>
                    <a:pt x="6020" y="14989"/>
                  </a:lnTo>
                  <a:lnTo>
                    <a:pt x="6105" y="14989"/>
                  </a:lnTo>
                  <a:lnTo>
                    <a:pt x="6190" y="14989"/>
                  </a:lnTo>
                  <a:lnTo>
                    <a:pt x="6275" y="14989"/>
                  </a:lnTo>
                  <a:lnTo>
                    <a:pt x="6360" y="14989"/>
                  </a:lnTo>
                  <a:lnTo>
                    <a:pt x="6445" y="14989"/>
                  </a:lnTo>
                  <a:lnTo>
                    <a:pt x="6530" y="14989"/>
                  </a:lnTo>
                  <a:lnTo>
                    <a:pt x="6615" y="14989"/>
                  </a:lnTo>
                  <a:lnTo>
                    <a:pt x="6700" y="14989"/>
                  </a:lnTo>
                  <a:lnTo>
                    <a:pt x="6785" y="14989"/>
                  </a:lnTo>
                  <a:lnTo>
                    <a:pt x="6870" y="14989"/>
                  </a:lnTo>
                  <a:lnTo>
                    <a:pt x="6955" y="14989"/>
                  </a:lnTo>
                  <a:lnTo>
                    <a:pt x="7040" y="14989"/>
                  </a:lnTo>
                  <a:lnTo>
                    <a:pt x="7125" y="14989"/>
                  </a:lnTo>
                  <a:lnTo>
                    <a:pt x="7210" y="14989"/>
                  </a:lnTo>
                  <a:lnTo>
                    <a:pt x="7295" y="14989"/>
                  </a:lnTo>
                  <a:lnTo>
                    <a:pt x="7380" y="14989"/>
                  </a:lnTo>
                  <a:lnTo>
                    <a:pt x="7465" y="14989"/>
                  </a:lnTo>
                  <a:lnTo>
                    <a:pt x="7550" y="14989"/>
                  </a:lnTo>
                  <a:lnTo>
                    <a:pt x="7635" y="14989"/>
                  </a:lnTo>
                  <a:lnTo>
                    <a:pt x="7720" y="14989"/>
                  </a:lnTo>
                  <a:lnTo>
                    <a:pt x="7805" y="14989"/>
                  </a:lnTo>
                  <a:lnTo>
                    <a:pt x="7890" y="14989"/>
                  </a:lnTo>
                  <a:lnTo>
                    <a:pt x="7975" y="14989"/>
                  </a:lnTo>
                  <a:lnTo>
                    <a:pt x="8060" y="14989"/>
                  </a:lnTo>
                  <a:lnTo>
                    <a:pt x="8145" y="14989"/>
                  </a:lnTo>
                  <a:lnTo>
                    <a:pt x="8230" y="14989"/>
                  </a:lnTo>
                  <a:lnTo>
                    <a:pt x="8315" y="14989"/>
                  </a:lnTo>
                  <a:lnTo>
                    <a:pt x="8400" y="14989"/>
                  </a:lnTo>
                  <a:lnTo>
                    <a:pt x="8485" y="14989"/>
                  </a:lnTo>
                  <a:lnTo>
                    <a:pt x="8570" y="14989"/>
                  </a:lnTo>
                  <a:lnTo>
                    <a:pt x="8655" y="14989"/>
                  </a:lnTo>
                  <a:lnTo>
                    <a:pt x="8740" y="14989"/>
                  </a:lnTo>
                  <a:lnTo>
                    <a:pt x="8825" y="14989"/>
                  </a:lnTo>
                  <a:lnTo>
                    <a:pt x="8910" y="14989"/>
                  </a:lnTo>
                  <a:lnTo>
                    <a:pt x="8994" y="14989"/>
                  </a:lnTo>
                  <a:lnTo>
                    <a:pt x="9079" y="14989"/>
                  </a:lnTo>
                  <a:lnTo>
                    <a:pt x="9164" y="14989"/>
                  </a:lnTo>
                  <a:lnTo>
                    <a:pt x="9249" y="14989"/>
                  </a:lnTo>
                  <a:lnTo>
                    <a:pt x="9334" y="14989"/>
                  </a:lnTo>
                  <a:lnTo>
                    <a:pt x="9419" y="14989"/>
                  </a:lnTo>
                  <a:lnTo>
                    <a:pt x="9504" y="14989"/>
                  </a:lnTo>
                  <a:lnTo>
                    <a:pt x="9589" y="14989"/>
                  </a:lnTo>
                  <a:lnTo>
                    <a:pt x="9674" y="14989"/>
                  </a:lnTo>
                  <a:lnTo>
                    <a:pt x="9759" y="14989"/>
                  </a:lnTo>
                  <a:lnTo>
                    <a:pt x="9844" y="14989"/>
                  </a:lnTo>
                  <a:lnTo>
                    <a:pt x="9929" y="14989"/>
                  </a:lnTo>
                  <a:lnTo>
                    <a:pt x="10014" y="14989"/>
                  </a:lnTo>
                  <a:lnTo>
                    <a:pt x="10099" y="14989"/>
                  </a:lnTo>
                  <a:lnTo>
                    <a:pt x="10184" y="14989"/>
                  </a:lnTo>
                  <a:lnTo>
                    <a:pt x="10269" y="14989"/>
                  </a:lnTo>
                  <a:lnTo>
                    <a:pt x="10354" y="14989"/>
                  </a:lnTo>
                  <a:lnTo>
                    <a:pt x="10439" y="14989"/>
                  </a:lnTo>
                  <a:lnTo>
                    <a:pt x="10524" y="14989"/>
                  </a:lnTo>
                  <a:lnTo>
                    <a:pt x="10609" y="14989"/>
                  </a:lnTo>
                  <a:lnTo>
                    <a:pt x="10694" y="14989"/>
                  </a:lnTo>
                  <a:lnTo>
                    <a:pt x="10779" y="14989"/>
                  </a:lnTo>
                  <a:lnTo>
                    <a:pt x="10864" y="14989"/>
                  </a:lnTo>
                  <a:lnTo>
                    <a:pt x="10949" y="14989"/>
                  </a:lnTo>
                  <a:lnTo>
                    <a:pt x="11034" y="14989"/>
                  </a:lnTo>
                  <a:lnTo>
                    <a:pt x="11119" y="14989"/>
                  </a:lnTo>
                  <a:lnTo>
                    <a:pt x="11204" y="14989"/>
                  </a:lnTo>
                  <a:lnTo>
                    <a:pt x="11289" y="14989"/>
                  </a:lnTo>
                  <a:lnTo>
                    <a:pt x="11374" y="14989"/>
                  </a:lnTo>
                  <a:lnTo>
                    <a:pt x="11459" y="14989"/>
                  </a:lnTo>
                  <a:lnTo>
                    <a:pt x="11544" y="14989"/>
                  </a:lnTo>
                  <a:lnTo>
                    <a:pt x="11629" y="14989"/>
                  </a:lnTo>
                  <a:lnTo>
                    <a:pt x="11714" y="14989"/>
                  </a:lnTo>
                  <a:lnTo>
                    <a:pt x="11799" y="14989"/>
                  </a:lnTo>
                  <a:lnTo>
                    <a:pt x="11884" y="14989"/>
                  </a:lnTo>
                  <a:lnTo>
                    <a:pt x="11968" y="14989"/>
                  </a:lnTo>
                  <a:lnTo>
                    <a:pt x="12053" y="14989"/>
                  </a:lnTo>
                  <a:lnTo>
                    <a:pt x="12138" y="14989"/>
                  </a:lnTo>
                  <a:lnTo>
                    <a:pt x="12223" y="14989"/>
                  </a:lnTo>
                  <a:lnTo>
                    <a:pt x="12308" y="14989"/>
                  </a:lnTo>
                  <a:lnTo>
                    <a:pt x="12393" y="14989"/>
                  </a:lnTo>
                  <a:lnTo>
                    <a:pt x="12478" y="14989"/>
                  </a:lnTo>
                  <a:lnTo>
                    <a:pt x="12563" y="14989"/>
                  </a:lnTo>
                  <a:lnTo>
                    <a:pt x="12648" y="14989"/>
                  </a:lnTo>
                  <a:lnTo>
                    <a:pt x="12733" y="14989"/>
                  </a:lnTo>
                  <a:lnTo>
                    <a:pt x="12818" y="14989"/>
                  </a:lnTo>
                  <a:lnTo>
                    <a:pt x="12903" y="14989"/>
                  </a:lnTo>
                  <a:lnTo>
                    <a:pt x="12988" y="14989"/>
                  </a:lnTo>
                  <a:lnTo>
                    <a:pt x="13073" y="14989"/>
                  </a:lnTo>
                  <a:lnTo>
                    <a:pt x="13158" y="14989"/>
                  </a:lnTo>
                  <a:lnTo>
                    <a:pt x="13243" y="14989"/>
                  </a:lnTo>
                  <a:lnTo>
                    <a:pt x="13328" y="14989"/>
                  </a:lnTo>
                  <a:lnTo>
                    <a:pt x="13413" y="14989"/>
                  </a:lnTo>
                  <a:lnTo>
                    <a:pt x="13498" y="14989"/>
                  </a:lnTo>
                  <a:lnTo>
                    <a:pt x="13583" y="14989"/>
                  </a:lnTo>
                  <a:lnTo>
                    <a:pt x="13668" y="14989"/>
                  </a:lnTo>
                  <a:lnTo>
                    <a:pt x="13753" y="14989"/>
                  </a:lnTo>
                  <a:lnTo>
                    <a:pt x="13838" y="14989"/>
                  </a:lnTo>
                  <a:lnTo>
                    <a:pt x="13923" y="14989"/>
                  </a:lnTo>
                  <a:lnTo>
                    <a:pt x="14008" y="14989"/>
                  </a:lnTo>
                  <a:lnTo>
                    <a:pt x="14093" y="14989"/>
                  </a:lnTo>
                  <a:lnTo>
                    <a:pt x="14178" y="14989"/>
                  </a:lnTo>
                  <a:lnTo>
                    <a:pt x="14263" y="14989"/>
                  </a:lnTo>
                  <a:lnTo>
                    <a:pt x="14348" y="14989"/>
                  </a:lnTo>
                  <a:lnTo>
                    <a:pt x="14433" y="14989"/>
                  </a:lnTo>
                  <a:lnTo>
                    <a:pt x="14518" y="14989"/>
                  </a:lnTo>
                  <a:lnTo>
                    <a:pt x="14603" y="14989"/>
                  </a:lnTo>
                  <a:lnTo>
                    <a:pt x="14688" y="14989"/>
                  </a:lnTo>
                  <a:lnTo>
                    <a:pt x="14773" y="14989"/>
                  </a:lnTo>
                  <a:lnTo>
                    <a:pt x="14858" y="14989"/>
                  </a:lnTo>
                  <a:lnTo>
                    <a:pt x="14943" y="14989"/>
                  </a:lnTo>
                  <a:lnTo>
                    <a:pt x="15027" y="14989"/>
                  </a:lnTo>
                  <a:lnTo>
                    <a:pt x="15112" y="14989"/>
                  </a:lnTo>
                  <a:lnTo>
                    <a:pt x="15197" y="14989"/>
                  </a:lnTo>
                  <a:lnTo>
                    <a:pt x="15282" y="14989"/>
                  </a:lnTo>
                  <a:lnTo>
                    <a:pt x="15367" y="14989"/>
                  </a:lnTo>
                  <a:lnTo>
                    <a:pt x="15452" y="14989"/>
                  </a:lnTo>
                  <a:lnTo>
                    <a:pt x="15537" y="14989"/>
                  </a:lnTo>
                  <a:lnTo>
                    <a:pt x="15622" y="14989"/>
                  </a:lnTo>
                  <a:lnTo>
                    <a:pt x="15707" y="14989"/>
                  </a:lnTo>
                  <a:lnTo>
                    <a:pt x="15792" y="14989"/>
                  </a:lnTo>
                  <a:lnTo>
                    <a:pt x="15877" y="14989"/>
                  </a:lnTo>
                  <a:lnTo>
                    <a:pt x="15962" y="14989"/>
                  </a:lnTo>
                  <a:lnTo>
                    <a:pt x="16047" y="14989"/>
                  </a:lnTo>
                  <a:lnTo>
                    <a:pt x="16132" y="14989"/>
                  </a:lnTo>
                  <a:lnTo>
                    <a:pt x="16217" y="14989"/>
                  </a:lnTo>
                  <a:lnTo>
                    <a:pt x="16302" y="14989"/>
                  </a:lnTo>
                  <a:lnTo>
                    <a:pt x="16387" y="14989"/>
                  </a:lnTo>
                  <a:lnTo>
                    <a:pt x="16472" y="14989"/>
                  </a:lnTo>
                  <a:lnTo>
                    <a:pt x="16557" y="14989"/>
                  </a:lnTo>
                  <a:lnTo>
                    <a:pt x="16642" y="14989"/>
                  </a:lnTo>
                  <a:lnTo>
                    <a:pt x="16727" y="14989"/>
                  </a:lnTo>
                  <a:lnTo>
                    <a:pt x="16812" y="14989"/>
                  </a:lnTo>
                  <a:lnTo>
                    <a:pt x="16897" y="14989"/>
                  </a:lnTo>
                  <a:lnTo>
                    <a:pt x="16982" y="14989"/>
                  </a:lnTo>
                  <a:lnTo>
                    <a:pt x="17067" y="14989"/>
                  </a:lnTo>
                  <a:lnTo>
                    <a:pt x="17152" y="14989"/>
                  </a:lnTo>
                  <a:lnTo>
                    <a:pt x="17237" y="14989"/>
                  </a:lnTo>
                  <a:lnTo>
                    <a:pt x="17322" y="14989"/>
                  </a:lnTo>
                  <a:lnTo>
                    <a:pt x="17407" y="14989"/>
                  </a:lnTo>
                  <a:lnTo>
                    <a:pt x="17492" y="14989"/>
                  </a:lnTo>
                  <a:lnTo>
                    <a:pt x="17577" y="14988"/>
                  </a:lnTo>
                  <a:lnTo>
                    <a:pt x="17662" y="14988"/>
                  </a:lnTo>
                  <a:lnTo>
                    <a:pt x="17746" y="14986"/>
                  </a:lnTo>
                  <a:lnTo>
                    <a:pt x="17830" y="14984"/>
                  </a:lnTo>
                  <a:lnTo>
                    <a:pt x="17914" y="14981"/>
                  </a:lnTo>
                  <a:lnTo>
                    <a:pt x="17997" y="14976"/>
                  </a:lnTo>
                  <a:lnTo>
                    <a:pt x="18079" y="14967"/>
                  </a:lnTo>
                  <a:lnTo>
                    <a:pt x="18160" y="14953"/>
                  </a:lnTo>
                  <a:lnTo>
                    <a:pt x="18199" y="14945"/>
                  </a:lnTo>
                  <a:lnTo>
                    <a:pt x="18237" y="14934"/>
                  </a:lnTo>
                  <a:lnTo>
                    <a:pt x="18276" y="14921"/>
                  </a:lnTo>
                  <a:lnTo>
                    <a:pt x="18314" y="14905"/>
                  </a:lnTo>
                  <a:lnTo>
                    <a:pt x="18352" y="14886"/>
                  </a:lnTo>
                  <a:lnTo>
                    <a:pt x="18389" y="14864"/>
                  </a:lnTo>
                  <a:lnTo>
                    <a:pt x="18427" y="14836"/>
                  </a:lnTo>
                  <a:lnTo>
                    <a:pt x="18465" y="14804"/>
                  </a:lnTo>
                  <a:lnTo>
                    <a:pt x="18502" y="14765"/>
                  </a:lnTo>
                  <a:lnTo>
                    <a:pt x="18541" y="14718"/>
                  </a:lnTo>
                  <a:lnTo>
                    <a:pt x="18580" y="14662"/>
                  </a:lnTo>
                  <a:lnTo>
                    <a:pt x="18599" y="14632"/>
                  </a:lnTo>
                  <a:lnTo>
                    <a:pt x="18619" y="14597"/>
                  </a:lnTo>
                  <a:lnTo>
                    <a:pt x="18640" y="14559"/>
                  </a:lnTo>
                  <a:lnTo>
                    <a:pt x="18660" y="14519"/>
                  </a:lnTo>
                  <a:lnTo>
                    <a:pt x="18679" y="14476"/>
                  </a:lnTo>
                  <a:lnTo>
                    <a:pt x="18700" y="14427"/>
                  </a:lnTo>
                  <a:lnTo>
                    <a:pt x="18721" y="14376"/>
                  </a:lnTo>
                  <a:lnTo>
                    <a:pt x="18741" y="14321"/>
                  </a:lnTo>
                  <a:lnTo>
                    <a:pt x="18762" y="14262"/>
                  </a:lnTo>
                  <a:lnTo>
                    <a:pt x="18783" y="14198"/>
                  </a:lnTo>
                  <a:lnTo>
                    <a:pt x="18804" y="14129"/>
                  </a:lnTo>
                  <a:lnTo>
                    <a:pt x="18825" y="14057"/>
                  </a:lnTo>
                  <a:lnTo>
                    <a:pt x="18845" y="13979"/>
                  </a:lnTo>
                  <a:lnTo>
                    <a:pt x="18867" y="13895"/>
                  </a:lnTo>
                  <a:lnTo>
                    <a:pt x="18887" y="13807"/>
                  </a:lnTo>
                  <a:lnTo>
                    <a:pt x="18909" y="13713"/>
                  </a:lnTo>
                  <a:lnTo>
                    <a:pt x="18929" y="13613"/>
                  </a:lnTo>
                  <a:lnTo>
                    <a:pt x="18951" y="13507"/>
                  </a:lnTo>
                  <a:lnTo>
                    <a:pt x="18972" y="13396"/>
                  </a:lnTo>
                  <a:lnTo>
                    <a:pt x="18993" y="13277"/>
                  </a:lnTo>
                  <a:lnTo>
                    <a:pt x="19014" y="13153"/>
                  </a:lnTo>
                  <a:lnTo>
                    <a:pt x="19035" y="13021"/>
                  </a:lnTo>
                  <a:lnTo>
                    <a:pt x="19056" y="12883"/>
                  </a:lnTo>
                  <a:lnTo>
                    <a:pt x="19078" y="12738"/>
                  </a:lnTo>
                  <a:lnTo>
                    <a:pt x="19099" y="12586"/>
                  </a:lnTo>
                  <a:lnTo>
                    <a:pt x="19120" y="12427"/>
                  </a:lnTo>
                  <a:lnTo>
                    <a:pt x="19141" y="12260"/>
                  </a:lnTo>
                  <a:lnTo>
                    <a:pt x="19163" y="12086"/>
                  </a:lnTo>
                  <a:lnTo>
                    <a:pt x="19183" y="11905"/>
                  </a:lnTo>
                  <a:lnTo>
                    <a:pt x="19205" y="11716"/>
                  </a:lnTo>
                  <a:lnTo>
                    <a:pt x="19226" y="11520"/>
                  </a:lnTo>
                  <a:lnTo>
                    <a:pt x="19247" y="11316"/>
                  </a:lnTo>
                  <a:lnTo>
                    <a:pt x="19268" y="11105"/>
                  </a:lnTo>
                  <a:lnTo>
                    <a:pt x="19290" y="10887"/>
                  </a:lnTo>
                  <a:lnTo>
                    <a:pt x="19311" y="10661"/>
                  </a:lnTo>
                  <a:lnTo>
                    <a:pt x="19332" y="10428"/>
                  </a:lnTo>
                  <a:lnTo>
                    <a:pt x="19353" y="10189"/>
                  </a:lnTo>
                  <a:lnTo>
                    <a:pt x="19374" y="9942"/>
                  </a:lnTo>
                  <a:lnTo>
                    <a:pt x="19396" y="9689"/>
                  </a:lnTo>
                  <a:lnTo>
                    <a:pt x="19417" y="9430"/>
                  </a:lnTo>
                  <a:lnTo>
                    <a:pt x="19438" y="9164"/>
                  </a:lnTo>
                  <a:lnTo>
                    <a:pt x="19459" y="8894"/>
                  </a:lnTo>
                  <a:lnTo>
                    <a:pt x="19481" y="8617"/>
                  </a:lnTo>
                  <a:lnTo>
                    <a:pt x="19502" y="8336"/>
                  </a:lnTo>
                  <a:lnTo>
                    <a:pt x="19523" y="8050"/>
                  </a:lnTo>
                  <a:lnTo>
                    <a:pt x="19544" y="7760"/>
                  </a:lnTo>
                  <a:lnTo>
                    <a:pt x="19566" y="7467"/>
                  </a:lnTo>
                  <a:lnTo>
                    <a:pt x="19587" y="7170"/>
                  </a:lnTo>
                  <a:lnTo>
                    <a:pt x="19629" y="6570"/>
                  </a:lnTo>
                  <a:lnTo>
                    <a:pt x="19651" y="6269"/>
                  </a:lnTo>
                  <a:lnTo>
                    <a:pt x="19672" y="5965"/>
                  </a:lnTo>
                  <a:lnTo>
                    <a:pt x="19693" y="5661"/>
                  </a:lnTo>
                  <a:lnTo>
                    <a:pt x="19714" y="5360"/>
                  </a:lnTo>
                  <a:lnTo>
                    <a:pt x="19757" y="4760"/>
                  </a:lnTo>
                  <a:lnTo>
                    <a:pt x="19778" y="4463"/>
                  </a:lnTo>
                  <a:lnTo>
                    <a:pt x="19799" y="4172"/>
                  </a:lnTo>
                  <a:lnTo>
                    <a:pt x="19821" y="3885"/>
                  </a:lnTo>
                  <a:lnTo>
                    <a:pt x="19842" y="3601"/>
                  </a:lnTo>
                  <a:lnTo>
                    <a:pt x="19863" y="3323"/>
                  </a:lnTo>
                  <a:lnTo>
                    <a:pt x="19884" y="3053"/>
                  </a:lnTo>
                  <a:lnTo>
                    <a:pt x="19906" y="2791"/>
                  </a:lnTo>
                  <a:lnTo>
                    <a:pt x="19927" y="2536"/>
                  </a:lnTo>
                  <a:lnTo>
                    <a:pt x="19948" y="2289"/>
                  </a:lnTo>
                  <a:lnTo>
                    <a:pt x="19959" y="2169"/>
                  </a:lnTo>
                  <a:lnTo>
                    <a:pt x="19969" y="2053"/>
                  </a:lnTo>
                  <a:lnTo>
                    <a:pt x="19991" y="1828"/>
                  </a:lnTo>
                  <a:lnTo>
                    <a:pt x="20012" y="1612"/>
                  </a:lnTo>
                  <a:lnTo>
                    <a:pt x="20022" y="1508"/>
                  </a:lnTo>
                  <a:lnTo>
                    <a:pt x="20033" y="1408"/>
                  </a:lnTo>
                  <a:lnTo>
                    <a:pt x="20044" y="1310"/>
                  </a:lnTo>
                  <a:lnTo>
                    <a:pt x="20054" y="1217"/>
                  </a:lnTo>
                  <a:lnTo>
                    <a:pt x="20065" y="1127"/>
                  </a:lnTo>
                  <a:lnTo>
                    <a:pt x="20076" y="1038"/>
                  </a:lnTo>
                  <a:lnTo>
                    <a:pt x="20087" y="955"/>
                  </a:lnTo>
                  <a:lnTo>
                    <a:pt x="20097" y="874"/>
                  </a:lnTo>
                  <a:lnTo>
                    <a:pt x="20108" y="796"/>
                  </a:lnTo>
                  <a:lnTo>
                    <a:pt x="20118" y="721"/>
                  </a:lnTo>
                  <a:lnTo>
                    <a:pt x="20129" y="651"/>
                  </a:lnTo>
                  <a:lnTo>
                    <a:pt x="20140" y="585"/>
                  </a:lnTo>
                  <a:lnTo>
                    <a:pt x="20150" y="522"/>
                  </a:lnTo>
                  <a:lnTo>
                    <a:pt x="20162" y="462"/>
                  </a:lnTo>
                  <a:lnTo>
                    <a:pt x="20172" y="407"/>
                  </a:lnTo>
                  <a:lnTo>
                    <a:pt x="20183" y="355"/>
                  </a:lnTo>
                  <a:lnTo>
                    <a:pt x="20194" y="307"/>
                  </a:lnTo>
                  <a:lnTo>
                    <a:pt x="20204" y="262"/>
                  </a:lnTo>
                  <a:lnTo>
                    <a:pt x="20216" y="220"/>
                  </a:lnTo>
                  <a:lnTo>
                    <a:pt x="20227" y="184"/>
                  </a:lnTo>
                  <a:lnTo>
                    <a:pt x="20249" y="127"/>
                  </a:lnTo>
                  <a:lnTo>
                    <a:pt x="20262" y="98"/>
                  </a:lnTo>
                  <a:lnTo>
                    <a:pt x="20276" y="74"/>
                  </a:lnTo>
                  <a:lnTo>
                    <a:pt x="20292" y="52"/>
                  </a:lnTo>
                  <a:lnTo>
                    <a:pt x="20308" y="34"/>
                  </a:lnTo>
                  <a:cubicBezTo>
                    <a:pt x="20311" y="30"/>
                    <a:pt x="20315" y="27"/>
                    <a:pt x="20319" y="24"/>
                  </a:cubicBezTo>
                  <a:lnTo>
                    <a:pt x="20330" y="16"/>
                  </a:lnTo>
                  <a:cubicBezTo>
                    <a:pt x="20337" y="11"/>
                    <a:pt x="20345" y="8"/>
                    <a:pt x="20353" y="5"/>
                  </a:cubicBezTo>
                  <a:lnTo>
                    <a:pt x="20363" y="3"/>
                  </a:lnTo>
                  <a:cubicBezTo>
                    <a:pt x="20375" y="0"/>
                    <a:pt x="20387" y="0"/>
                    <a:pt x="20399" y="3"/>
                  </a:cubicBezTo>
                  <a:lnTo>
                    <a:pt x="20409" y="5"/>
                  </a:lnTo>
                  <a:cubicBezTo>
                    <a:pt x="20417" y="8"/>
                    <a:pt x="20425" y="11"/>
                    <a:pt x="20432" y="16"/>
                  </a:cubicBezTo>
                  <a:lnTo>
                    <a:pt x="20443" y="24"/>
                  </a:lnTo>
                  <a:cubicBezTo>
                    <a:pt x="20447" y="27"/>
                    <a:pt x="20451" y="30"/>
                    <a:pt x="20454" y="34"/>
                  </a:cubicBezTo>
                  <a:lnTo>
                    <a:pt x="20465" y="46"/>
                  </a:lnTo>
                  <a:lnTo>
                    <a:pt x="20482" y="68"/>
                  </a:lnTo>
                  <a:lnTo>
                    <a:pt x="20497" y="95"/>
                  </a:lnTo>
                  <a:lnTo>
                    <a:pt x="20510" y="120"/>
                  </a:lnTo>
                  <a:lnTo>
                    <a:pt x="20533" y="179"/>
                  </a:lnTo>
                  <a:lnTo>
                    <a:pt x="20545" y="219"/>
                  </a:lnTo>
                  <a:lnTo>
                    <a:pt x="20556" y="260"/>
                  </a:lnTo>
                  <a:lnTo>
                    <a:pt x="20567" y="306"/>
                  </a:lnTo>
                  <a:lnTo>
                    <a:pt x="20579" y="353"/>
                  </a:lnTo>
                  <a:lnTo>
                    <a:pt x="20589" y="406"/>
                  </a:lnTo>
                  <a:lnTo>
                    <a:pt x="20600" y="462"/>
                  </a:lnTo>
                  <a:lnTo>
                    <a:pt x="20611" y="521"/>
                  </a:lnTo>
                  <a:lnTo>
                    <a:pt x="20622" y="584"/>
                  </a:lnTo>
                  <a:lnTo>
                    <a:pt x="20633" y="651"/>
                  </a:lnTo>
                  <a:lnTo>
                    <a:pt x="20643" y="721"/>
                  </a:lnTo>
                  <a:lnTo>
                    <a:pt x="20654" y="795"/>
                  </a:lnTo>
                  <a:lnTo>
                    <a:pt x="20665" y="873"/>
                  </a:lnTo>
                  <a:lnTo>
                    <a:pt x="20675" y="954"/>
                  </a:lnTo>
                  <a:lnTo>
                    <a:pt x="20686" y="1039"/>
                  </a:lnTo>
                  <a:lnTo>
                    <a:pt x="20697" y="1126"/>
                  </a:lnTo>
                  <a:lnTo>
                    <a:pt x="20707" y="1217"/>
                  </a:lnTo>
                  <a:lnTo>
                    <a:pt x="20718" y="1310"/>
                  </a:lnTo>
                  <a:lnTo>
                    <a:pt x="20729" y="1408"/>
                  </a:lnTo>
                  <a:lnTo>
                    <a:pt x="20739" y="1508"/>
                  </a:lnTo>
                  <a:lnTo>
                    <a:pt x="20750" y="1611"/>
                  </a:lnTo>
                  <a:lnTo>
                    <a:pt x="20771" y="1827"/>
                  </a:lnTo>
                  <a:lnTo>
                    <a:pt x="20793" y="2053"/>
                  </a:lnTo>
                  <a:lnTo>
                    <a:pt x="20803" y="2170"/>
                  </a:lnTo>
                  <a:lnTo>
                    <a:pt x="20814" y="2289"/>
                  </a:lnTo>
                  <a:lnTo>
                    <a:pt x="20835" y="2535"/>
                  </a:lnTo>
                  <a:lnTo>
                    <a:pt x="20856" y="2791"/>
                  </a:lnTo>
                  <a:lnTo>
                    <a:pt x="20878" y="3053"/>
                  </a:lnTo>
                  <a:lnTo>
                    <a:pt x="20899" y="3323"/>
                  </a:lnTo>
                  <a:lnTo>
                    <a:pt x="20920" y="3601"/>
                  </a:lnTo>
                  <a:lnTo>
                    <a:pt x="20941" y="3885"/>
                  </a:lnTo>
                  <a:lnTo>
                    <a:pt x="20963" y="4172"/>
                  </a:lnTo>
                  <a:lnTo>
                    <a:pt x="20984" y="4463"/>
                  </a:lnTo>
                  <a:lnTo>
                    <a:pt x="21005" y="4760"/>
                  </a:lnTo>
                  <a:lnTo>
                    <a:pt x="21047" y="5360"/>
                  </a:lnTo>
                  <a:lnTo>
                    <a:pt x="21069" y="5661"/>
                  </a:lnTo>
                  <a:lnTo>
                    <a:pt x="21090" y="5965"/>
                  </a:lnTo>
                  <a:lnTo>
                    <a:pt x="21111" y="6269"/>
                  </a:lnTo>
                  <a:lnTo>
                    <a:pt x="21132" y="6570"/>
                  </a:lnTo>
                  <a:lnTo>
                    <a:pt x="21175" y="7170"/>
                  </a:lnTo>
                  <a:lnTo>
                    <a:pt x="21196" y="7467"/>
                  </a:lnTo>
                  <a:lnTo>
                    <a:pt x="21217" y="7760"/>
                  </a:lnTo>
                  <a:lnTo>
                    <a:pt x="21239" y="8050"/>
                  </a:lnTo>
                  <a:lnTo>
                    <a:pt x="21260" y="8336"/>
                  </a:lnTo>
                  <a:lnTo>
                    <a:pt x="21281" y="8617"/>
                  </a:lnTo>
                  <a:lnTo>
                    <a:pt x="21302" y="8894"/>
                  </a:lnTo>
                  <a:lnTo>
                    <a:pt x="21324" y="9164"/>
                  </a:lnTo>
                  <a:lnTo>
                    <a:pt x="21345" y="9430"/>
                  </a:lnTo>
                  <a:lnTo>
                    <a:pt x="21366" y="9690"/>
                  </a:lnTo>
                  <a:lnTo>
                    <a:pt x="21387" y="9943"/>
                  </a:lnTo>
                  <a:lnTo>
                    <a:pt x="21409" y="10189"/>
                  </a:lnTo>
                  <a:lnTo>
                    <a:pt x="21430" y="10429"/>
                  </a:lnTo>
                  <a:lnTo>
                    <a:pt x="21451" y="10661"/>
                  </a:lnTo>
                  <a:lnTo>
                    <a:pt x="21472" y="10887"/>
                  </a:lnTo>
                  <a:lnTo>
                    <a:pt x="21494" y="11105"/>
                  </a:lnTo>
                  <a:lnTo>
                    <a:pt x="21515" y="11317"/>
                  </a:lnTo>
                  <a:lnTo>
                    <a:pt x="21536" y="11521"/>
                  </a:lnTo>
                  <a:lnTo>
                    <a:pt x="21557" y="11717"/>
                  </a:lnTo>
                  <a:lnTo>
                    <a:pt x="21579" y="11905"/>
                  </a:lnTo>
                  <a:lnTo>
                    <a:pt x="21599" y="12087"/>
                  </a:lnTo>
                  <a:lnTo>
                    <a:pt x="21620" y="12261"/>
                  </a:lnTo>
                  <a:lnTo>
                    <a:pt x="21642" y="12427"/>
                  </a:lnTo>
                  <a:lnTo>
                    <a:pt x="21663" y="12586"/>
                  </a:lnTo>
                  <a:lnTo>
                    <a:pt x="21684" y="12739"/>
                  </a:lnTo>
                  <a:lnTo>
                    <a:pt x="21705" y="12884"/>
                  </a:lnTo>
                  <a:lnTo>
                    <a:pt x="21727" y="13022"/>
                  </a:lnTo>
                  <a:lnTo>
                    <a:pt x="21748" y="13153"/>
                  </a:lnTo>
                  <a:lnTo>
                    <a:pt x="21769" y="13278"/>
                  </a:lnTo>
                  <a:lnTo>
                    <a:pt x="21790" y="13396"/>
                  </a:lnTo>
                  <a:lnTo>
                    <a:pt x="21811" y="13508"/>
                  </a:lnTo>
                  <a:lnTo>
                    <a:pt x="21833" y="13614"/>
                  </a:lnTo>
                  <a:lnTo>
                    <a:pt x="21853" y="13714"/>
                  </a:lnTo>
                  <a:lnTo>
                    <a:pt x="21874" y="13808"/>
                  </a:lnTo>
                  <a:lnTo>
                    <a:pt x="21895" y="13896"/>
                  </a:lnTo>
                  <a:lnTo>
                    <a:pt x="21917" y="13980"/>
                  </a:lnTo>
                  <a:lnTo>
                    <a:pt x="21938" y="14058"/>
                  </a:lnTo>
                  <a:lnTo>
                    <a:pt x="21958" y="14130"/>
                  </a:lnTo>
                  <a:lnTo>
                    <a:pt x="21979" y="14199"/>
                  </a:lnTo>
                  <a:lnTo>
                    <a:pt x="22000" y="14263"/>
                  </a:lnTo>
                  <a:lnTo>
                    <a:pt x="22021" y="14322"/>
                  </a:lnTo>
                  <a:lnTo>
                    <a:pt x="22041" y="14377"/>
                  </a:lnTo>
                  <a:lnTo>
                    <a:pt x="22062" y="14429"/>
                  </a:lnTo>
                  <a:lnTo>
                    <a:pt x="22083" y="14477"/>
                  </a:lnTo>
                  <a:lnTo>
                    <a:pt x="22103" y="14521"/>
                  </a:lnTo>
                  <a:lnTo>
                    <a:pt x="22123" y="14561"/>
                  </a:lnTo>
                  <a:lnTo>
                    <a:pt x="22144" y="14599"/>
                  </a:lnTo>
                  <a:lnTo>
                    <a:pt x="22164" y="14634"/>
                  </a:lnTo>
                  <a:lnTo>
                    <a:pt x="22184" y="14665"/>
                  </a:lnTo>
                  <a:lnTo>
                    <a:pt x="22224" y="14722"/>
                  </a:lnTo>
                  <a:lnTo>
                    <a:pt x="22263" y="14769"/>
                  </a:lnTo>
                  <a:lnTo>
                    <a:pt x="22302" y="14808"/>
                  </a:lnTo>
                  <a:lnTo>
                    <a:pt x="22340" y="14840"/>
                  </a:lnTo>
                  <a:lnTo>
                    <a:pt x="22377" y="14867"/>
                  </a:lnTo>
                  <a:lnTo>
                    <a:pt x="22415" y="14889"/>
                  </a:lnTo>
                  <a:lnTo>
                    <a:pt x="22452" y="14907"/>
                  </a:lnTo>
                  <a:lnTo>
                    <a:pt x="22471" y="14915"/>
                  </a:lnTo>
                  <a:lnTo>
                    <a:pt x="22494" y="14924"/>
                  </a:lnTo>
                  <a:lnTo>
                    <a:pt x="22513" y="14930"/>
                  </a:lnTo>
                  <a:lnTo>
                    <a:pt x="22528" y="14935"/>
                  </a:lnTo>
                  <a:cubicBezTo>
                    <a:pt x="22565" y="14948"/>
                    <a:pt x="22586" y="14989"/>
                    <a:pt x="22573" y="15026"/>
                  </a:cubicBezTo>
                  <a:cubicBezTo>
                    <a:pt x="22561" y="15064"/>
                    <a:pt x="22520" y="15084"/>
                    <a:pt x="22482" y="15072"/>
                  </a:cubicBezTo>
                  <a:lnTo>
                    <a:pt x="22467" y="15067"/>
                  </a:lnTo>
                  <a:lnTo>
                    <a:pt x="22442" y="15058"/>
                  </a:lnTo>
                  <a:lnTo>
                    <a:pt x="22416" y="15048"/>
                  </a:lnTo>
                  <a:lnTo>
                    <a:pt x="22389" y="15037"/>
                  </a:lnTo>
                  <a:lnTo>
                    <a:pt x="22341" y="15013"/>
                  </a:lnTo>
                  <a:lnTo>
                    <a:pt x="22293" y="14984"/>
                  </a:lnTo>
                  <a:lnTo>
                    <a:pt x="22246" y="14950"/>
                  </a:lnTo>
                  <a:lnTo>
                    <a:pt x="22199" y="14909"/>
                  </a:lnTo>
                  <a:lnTo>
                    <a:pt x="22153" y="14861"/>
                  </a:lnTo>
                  <a:lnTo>
                    <a:pt x="22107" y="14806"/>
                  </a:lnTo>
                  <a:lnTo>
                    <a:pt x="22062" y="14742"/>
                  </a:lnTo>
                  <a:lnTo>
                    <a:pt x="22039" y="14706"/>
                  </a:lnTo>
                  <a:lnTo>
                    <a:pt x="22017" y="14668"/>
                  </a:lnTo>
                  <a:lnTo>
                    <a:pt x="21995" y="14626"/>
                  </a:lnTo>
                  <a:lnTo>
                    <a:pt x="21973" y="14582"/>
                  </a:lnTo>
                  <a:lnTo>
                    <a:pt x="21950" y="14534"/>
                  </a:lnTo>
                  <a:lnTo>
                    <a:pt x="21929" y="14483"/>
                  </a:lnTo>
                  <a:lnTo>
                    <a:pt x="21906" y="14428"/>
                  </a:lnTo>
                  <a:lnTo>
                    <a:pt x="21885" y="14370"/>
                  </a:lnTo>
                  <a:lnTo>
                    <a:pt x="21863" y="14307"/>
                  </a:lnTo>
                  <a:lnTo>
                    <a:pt x="21842" y="14241"/>
                  </a:lnTo>
                  <a:lnTo>
                    <a:pt x="21820" y="14170"/>
                  </a:lnTo>
                  <a:lnTo>
                    <a:pt x="21798" y="14095"/>
                  </a:lnTo>
                  <a:lnTo>
                    <a:pt x="21777" y="14015"/>
                  </a:lnTo>
                  <a:lnTo>
                    <a:pt x="21755" y="13930"/>
                  </a:lnTo>
                  <a:lnTo>
                    <a:pt x="21734" y="13839"/>
                  </a:lnTo>
                  <a:lnTo>
                    <a:pt x="21712" y="13743"/>
                  </a:lnTo>
                  <a:lnTo>
                    <a:pt x="21691" y="13642"/>
                  </a:lnTo>
                  <a:lnTo>
                    <a:pt x="21670" y="13535"/>
                  </a:lnTo>
                  <a:lnTo>
                    <a:pt x="21648" y="13421"/>
                  </a:lnTo>
                  <a:lnTo>
                    <a:pt x="21627" y="13302"/>
                  </a:lnTo>
                  <a:lnTo>
                    <a:pt x="21606" y="13177"/>
                  </a:lnTo>
                  <a:lnTo>
                    <a:pt x="21584" y="13044"/>
                  </a:lnTo>
                  <a:lnTo>
                    <a:pt x="21563" y="12904"/>
                  </a:lnTo>
                  <a:lnTo>
                    <a:pt x="21542" y="12758"/>
                  </a:lnTo>
                  <a:lnTo>
                    <a:pt x="21521" y="12606"/>
                  </a:lnTo>
                  <a:lnTo>
                    <a:pt x="21499" y="12446"/>
                  </a:lnTo>
                  <a:lnTo>
                    <a:pt x="21477" y="12278"/>
                  </a:lnTo>
                  <a:lnTo>
                    <a:pt x="21456" y="12103"/>
                  </a:lnTo>
                  <a:lnTo>
                    <a:pt x="21435" y="11922"/>
                  </a:lnTo>
                  <a:lnTo>
                    <a:pt x="21414" y="11732"/>
                  </a:lnTo>
                  <a:lnTo>
                    <a:pt x="21392" y="11535"/>
                  </a:lnTo>
                  <a:lnTo>
                    <a:pt x="21371" y="11331"/>
                  </a:lnTo>
                  <a:lnTo>
                    <a:pt x="21350" y="11120"/>
                  </a:lnTo>
                  <a:lnTo>
                    <a:pt x="21329" y="10901"/>
                  </a:lnTo>
                  <a:lnTo>
                    <a:pt x="21308" y="10675"/>
                  </a:lnTo>
                  <a:lnTo>
                    <a:pt x="21286" y="10441"/>
                  </a:lnTo>
                  <a:lnTo>
                    <a:pt x="21265" y="10201"/>
                  </a:lnTo>
                  <a:lnTo>
                    <a:pt x="21244" y="9954"/>
                  </a:lnTo>
                  <a:lnTo>
                    <a:pt x="21223" y="9701"/>
                  </a:lnTo>
                  <a:lnTo>
                    <a:pt x="21201" y="9441"/>
                  </a:lnTo>
                  <a:lnTo>
                    <a:pt x="21180" y="9176"/>
                  </a:lnTo>
                  <a:lnTo>
                    <a:pt x="21159" y="8905"/>
                  </a:lnTo>
                  <a:lnTo>
                    <a:pt x="21138" y="8628"/>
                  </a:lnTo>
                  <a:lnTo>
                    <a:pt x="21116" y="8347"/>
                  </a:lnTo>
                  <a:lnTo>
                    <a:pt x="21095" y="8060"/>
                  </a:lnTo>
                  <a:lnTo>
                    <a:pt x="21074" y="7771"/>
                  </a:lnTo>
                  <a:lnTo>
                    <a:pt x="21053" y="7478"/>
                  </a:lnTo>
                  <a:lnTo>
                    <a:pt x="21031" y="7180"/>
                  </a:lnTo>
                  <a:lnTo>
                    <a:pt x="20989" y="6580"/>
                  </a:lnTo>
                  <a:lnTo>
                    <a:pt x="20968" y="6279"/>
                  </a:lnTo>
                  <a:lnTo>
                    <a:pt x="20946" y="5975"/>
                  </a:lnTo>
                  <a:lnTo>
                    <a:pt x="20925" y="5672"/>
                  </a:lnTo>
                  <a:lnTo>
                    <a:pt x="20904" y="5370"/>
                  </a:lnTo>
                  <a:lnTo>
                    <a:pt x="20862" y="4771"/>
                  </a:lnTo>
                  <a:lnTo>
                    <a:pt x="20840" y="4474"/>
                  </a:lnTo>
                  <a:lnTo>
                    <a:pt x="20819" y="4182"/>
                  </a:lnTo>
                  <a:lnTo>
                    <a:pt x="20798" y="3895"/>
                  </a:lnTo>
                  <a:lnTo>
                    <a:pt x="20777" y="3612"/>
                  </a:lnTo>
                  <a:lnTo>
                    <a:pt x="20755" y="3334"/>
                  </a:lnTo>
                  <a:lnTo>
                    <a:pt x="20734" y="3065"/>
                  </a:lnTo>
                  <a:lnTo>
                    <a:pt x="20713" y="2803"/>
                  </a:lnTo>
                  <a:lnTo>
                    <a:pt x="20692" y="2548"/>
                  </a:lnTo>
                  <a:lnTo>
                    <a:pt x="20670" y="2301"/>
                  </a:lnTo>
                  <a:lnTo>
                    <a:pt x="20660" y="2182"/>
                  </a:lnTo>
                  <a:lnTo>
                    <a:pt x="20649" y="2066"/>
                  </a:lnTo>
                  <a:lnTo>
                    <a:pt x="20628" y="1841"/>
                  </a:lnTo>
                  <a:lnTo>
                    <a:pt x="20607" y="1627"/>
                  </a:lnTo>
                  <a:lnTo>
                    <a:pt x="20596" y="1523"/>
                  </a:lnTo>
                  <a:lnTo>
                    <a:pt x="20585" y="1423"/>
                  </a:lnTo>
                  <a:lnTo>
                    <a:pt x="20575" y="1327"/>
                  </a:lnTo>
                  <a:lnTo>
                    <a:pt x="20564" y="1233"/>
                  </a:lnTo>
                  <a:lnTo>
                    <a:pt x="20554" y="1144"/>
                  </a:lnTo>
                  <a:lnTo>
                    <a:pt x="20543" y="1056"/>
                  </a:lnTo>
                  <a:lnTo>
                    <a:pt x="20533" y="973"/>
                  </a:lnTo>
                  <a:lnTo>
                    <a:pt x="20522" y="893"/>
                  </a:lnTo>
                  <a:lnTo>
                    <a:pt x="20511" y="816"/>
                  </a:lnTo>
                  <a:lnTo>
                    <a:pt x="20501" y="742"/>
                  </a:lnTo>
                  <a:lnTo>
                    <a:pt x="20490" y="673"/>
                  </a:lnTo>
                  <a:lnTo>
                    <a:pt x="20480" y="608"/>
                  </a:lnTo>
                  <a:lnTo>
                    <a:pt x="20470" y="547"/>
                  </a:lnTo>
                  <a:lnTo>
                    <a:pt x="20459" y="489"/>
                  </a:lnTo>
                  <a:lnTo>
                    <a:pt x="20448" y="435"/>
                  </a:lnTo>
                  <a:lnTo>
                    <a:pt x="20438" y="386"/>
                  </a:lnTo>
                  <a:lnTo>
                    <a:pt x="20427" y="339"/>
                  </a:lnTo>
                  <a:lnTo>
                    <a:pt x="20417" y="298"/>
                  </a:lnTo>
                  <a:lnTo>
                    <a:pt x="20408" y="261"/>
                  </a:lnTo>
                  <a:lnTo>
                    <a:pt x="20399" y="231"/>
                  </a:lnTo>
                  <a:lnTo>
                    <a:pt x="20382" y="185"/>
                  </a:lnTo>
                  <a:lnTo>
                    <a:pt x="20372" y="165"/>
                  </a:lnTo>
                  <a:lnTo>
                    <a:pt x="20365" y="152"/>
                  </a:lnTo>
                  <a:lnTo>
                    <a:pt x="20359" y="143"/>
                  </a:lnTo>
                  <a:lnTo>
                    <a:pt x="20348" y="131"/>
                  </a:lnTo>
                  <a:lnTo>
                    <a:pt x="20359" y="141"/>
                  </a:lnTo>
                  <a:lnTo>
                    <a:pt x="20349" y="134"/>
                  </a:lnTo>
                  <a:lnTo>
                    <a:pt x="20372" y="145"/>
                  </a:lnTo>
                  <a:lnTo>
                    <a:pt x="20363" y="142"/>
                  </a:lnTo>
                  <a:lnTo>
                    <a:pt x="20399" y="142"/>
                  </a:lnTo>
                  <a:lnTo>
                    <a:pt x="20390" y="145"/>
                  </a:lnTo>
                  <a:lnTo>
                    <a:pt x="20413" y="134"/>
                  </a:lnTo>
                  <a:lnTo>
                    <a:pt x="20403" y="141"/>
                  </a:lnTo>
                  <a:lnTo>
                    <a:pt x="20414" y="131"/>
                  </a:lnTo>
                  <a:lnTo>
                    <a:pt x="20408" y="136"/>
                  </a:lnTo>
                  <a:lnTo>
                    <a:pt x="20400" y="147"/>
                  </a:lnTo>
                  <a:lnTo>
                    <a:pt x="20392" y="162"/>
                  </a:lnTo>
                  <a:lnTo>
                    <a:pt x="20383" y="178"/>
                  </a:lnTo>
                  <a:lnTo>
                    <a:pt x="20365" y="226"/>
                  </a:lnTo>
                  <a:lnTo>
                    <a:pt x="20355" y="260"/>
                  </a:lnTo>
                  <a:lnTo>
                    <a:pt x="20344" y="296"/>
                  </a:lnTo>
                  <a:lnTo>
                    <a:pt x="20334" y="338"/>
                  </a:lnTo>
                  <a:lnTo>
                    <a:pt x="20324" y="384"/>
                  </a:lnTo>
                  <a:lnTo>
                    <a:pt x="20314" y="434"/>
                  </a:lnTo>
                  <a:lnTo>
                    <a:pt x="20303" y="489"/>
                  </a:lnTo>
                  <a:lnTo>
                    <a:pt x="20292" y="546"/>
                  </a:lnTo>
                  <a:lnTo>
                    <a:pt x="20282" y="607"/>
                  </a:lnTo>
                  <a:lnTo>
                    <a:pt x="20272" y="673"/>
                  </a:lnTo>
                  <a:lnTo>
                    <a:pt x="20261" y="742"/>
                  </a:lnTo>
                  <a:lnTo>
                    <a:pt x="20250" y="815"/>
                  </a:lnTo>
                  <a:lnTo>
                    <a:pt x="20240" y="892"/>
                  </a:lnTo>
                  <a:lnTo>
                    <a:pt x="20229" y="972"/>
                  </a:lnTo>
                  <a:lnTo>
                    <a:pt x="20219" y="1056"/>
                  </a:lnTo>
                  <a:lnTo>
                    <a:pt x="20208" y="1143"/>
                  </a:lnTo>
                  <a:lnTo>
                    <a:pt x="20198" y="1233"/>
                  </a:lnTo>
                  <a:lnTo>
                    <a:pt x="20187" y="1327"/>
                  </a:lnTo>
                  <a:lnTo>
                    <a:pt x="20176" y="1423"/>
                  </a:lnTo>
                  <a:lnTo>
                    <a:pt x="20166" y="1523"/>
                  </a:lnTo>
                  <a:lnTo>
                    <a:pt x="20155" y="1626"/>
                  </a:lnTo>
                  <a:lnTo>
                    <a:pt x="20134" y="1841"/>
                  </a:lnTo>
                  <a:lnTo>
                    <a:pt x="20113" y="2066"/>
                  </a:lnTo>
                  <a:lnTo>
                    <a:pt x="20102" y="2183"/>
                  </a:lnTo>
                  <a:lnTo>
                    <a:pt x="20091" y="2301"/>
                  </a:lnTo>
                  <a:lnTo>
                    <a:pt x="20070" y="2547"/>
                  </a:lnTo>
                  <a:lnTo>
                    <a:pt x="20049" y="2803"/>
                  </a:lnTo>
                  <a:lnTo>
                    <a:pt x="20028" y="3065"/>
                  </a:lnTo>
                  <a:lnTo>
                    <a:pt x="20007" y="3334"/>
                  </a:lnTo>
                  <a:lnTo>
                    <a:pt x="19985" y="3612"/>
                  </a:lnTo>
                  <a:lnTo>
                    <a:pt x="19964" y="3895"/>
                  </a:lnTo>
                  <a:lnTo>
                    <a:pt x="19943" y="4182"/>
                  </a:lnTo>
                  <a:lnTo>
                    <a:pt x="19922" y="4474"/>
                  </a:lnTo>
                  <a:lnTo>
                    <a:pt x="19900" y="4771"/>
                  </a:lnTo>
                  <a:lnTo>
                    <a:pt x="19858" y="5370"/>
                  </a:lnTo>
                  <a:lnTo>
                    <a:pt x="19837" y="5672"/>
                  </a:lnTo>
                  <a:lnTo>
                    <a:pt x="19815" y="5975"/>
                  </a:lnTo>
                  <a:lnTo>
                    <a:pt x="19794" y="6279"/>
                  </a:lnTo>
                  <a:lnTo>
                    <a:pt x="19773" y="6581"/>
                  </a:lnTo>
                  <a:lnTo>
                    <a:pt x="19730" y="7180"/>
                  </a:lnTo>
                  <a:lnTo>
                    <a:pt x="19709" y="7478"/>
                  </a:lnTo>
                  <a:lnTo>
                    <a:pt x="19688" y="7771"/>
                  </a:lnTo>
                  <a:lnTo>
                    <a:pt x="19667" y="8060"/>
                  </a:lnTo>
                  <a:lnTo>
                    <a:pt x="19645" y="8347"/>
                  </a:lnTo>
                  <a:lnTo>
                    <a:pt x="19624" y="8629"/>
                  </a:lnTo>
                  <a:lnTo>
                    <a:pt x="19603" y="8905"/>
                  </a:lnTo>
                  <a:lnTo>
                    <a:pt x="19582" y="9176"/>
                  </a:lnTo>
                  <a:lnTo>
                    <a:pt x="19560" y="9441"/>
                  </a:lnTo>
                  <a:lnTo>
                    <a:pt x="19539" y="9702"/>
                  </a:lnTo>
                  <a:lnTo>
                    <a:pt x="19518" y="9955"/>
                  </a:lnTo>
                  <a:lnTo>
                    <a:pt x="19497" y="10201"/>
                  </a:lnTo>
                  <a:lnTo>
                    <a:pt x="19476" y="10442"/>
                  </a:lnTo>
                  <a:lnTo>
                    <a:pt x="19454" y="10675"/>
                  </a:lnTo>
                  <a:lnTo>
                    <a:pt x="19433" y="10901"/>
                  </a:lnTo>
                  <a:lnTo>
                    <a:pt x="19412" y="11120"/>
                  </a:lnTo>
                  <a:lnTo>
                    <a:pt x="19391" y="11332"/>
                  </a:lnTo>
                  <a:lnTo>
                    <a:pt x="19369" y="11536"/>
                  </a:lnTo>
                  <a:lnTo>
                    <a:pt x="19348" y="11733"/>
                  </a:lnTo>
                  <a:lnTo>
                    <a:pt x="19326" y="11922"/>
                  </a:lnTo>
                  <a:lnTo>
                    <a:pt x="19305" y="12104"/>
                  </a:lnTo>
                  <a:lnTo>
                    <a:pt x="19284" y="12278"/>
                  </a:lnTo>
                  <a:lnTo>
                    <a:pt x="19263" y="12446"/>
                  </a:lnTo>
                  <a:lnTo>
                    <a:pt x="19241" y="12606"/>
                  </a:lnTo>
                  <a:lnTo>
                    <a:pt x="19220" y="12759"/>
                  </a:lnTo>
                  <a:lnTo>
                    <a:pt x="19199" y="12905"/>
                  </a:lnTo>
                  <a:lnTo>
                    <a:pt x="19178" y="13045"/>
                  </a:lnTo>
                  <a:lnTo>
                    <a:pt x="19156" y="13177"/>
                  </a:lnTo>
                  <a:lnTo>
                    <a:pt x="19135" y="13303"/>
                  </a:lnTo>
                  <a:lnTo>
                    <a:pt x="19113" y="13422"/>
                  </a:lnTo>
                  <a:lnTo>
                    <a:pt x="19092" y="13536"/>
                  </a:lnTo>
                  <a:lnTo>
                    <a:pt x="19070" y="13643"/>
                  </a:lnTo>
                  <a:lnTo>
                    <a:pt x="19049" y="13744"/>
                  </a:lnTo>
                  <a:lnTo>
                    <a:pt x="19028" y="13840"/>
                  </a:lnTo>
                  <a:lnTo>
                    <a:pt x="19006" y="13931"/>
                  </a:lnTo>
                  <a:lnTo>
                    <a:pt x="18985" y="14016"/>
                  </a:lnTo>
                  <a:lnTo>
                    <a:pt x="18963" y="14096"/>
                  </a:lnTo>
                  <a:lnTo>
                    <a:pt x="18942" y="14171"/>
                  </a:lnTo>
                  <a:lnTo>
                    <a:pt x="18920" y="14242"/>
                  </a:lnTo>
                  <a:lnTo>
                    <a:pt x="18898" y="14309"/>
                  </a:lnTo>
                  <a:lnTo>
                    <a:pt x="18876" y="14371"/>
                  </a:lnTo>
                  <a:lnTo>
                    <a:pt x="18855" y="14429"/>
                  </a:lnTo>
                  <a:lnTo>
                    <a:pt x="18833" y="14485"/>
                  </a:lnTo>
                  <a:lnTo>
                    <a:pt x="18810" y="14535"/>
                  </a:lnTo>
                  <a:lnTo>
                    <a:pt x="18788" y="14584"/>
                  </a:lnTo>
                  <a:lnTo>
                    <a:pt x="18766" y="14628"/>
                  </a:lnTo>
                  <a:lnTo>
                    <a:pt x="18744" y="14670"/>
                  </a:lnTo>
                  <a:lnTo>
                    <a:pt x="18721" y="14708"/>
                  </a:lnTo>
                  <a:lnTo>
                    <a:pt x="18698" y="14746"/>
                  </a:lnTo>
                  <a:lnTo>
                    <a:pt x="18652" y="14810"/>
                  </a:lnTo>
                  <a:lnTo>
                    <a:pt x="18605" y="14865"/>
                  </a:lnTo>
                  <a:lnTo>
                    <a:pt x="18558" y="14913"/>
                  </a:lnTo>
                  <a:lnTo>
                    <a:pt x="18511" y="14953"/>
                  </a:lnTo>
                  <a:lnTo>
                    <a:pt x="18464" y="14987"/>
                  </a:lnTo>
                  <a:lnTo>
                    <a:pt x="18416" y="15016"/>
                  </a:lnTo>
                  <a:lnTo>
                    <a:pt x="18369" y="15039"/>
                  </a:lnTo>
                  <a:lnTo>
                    <a:pt x="18321" y="15058"/>
                  </a:lnTo>
                  <a:lnTo>
                    <a:pt x="18276" y="15073"/>
                  </a:lnTo>
                  <a:lnTo>
                    <a:pt x="18229" y="15086"/>
                  </a:lnTo>
                  <a:lnTo>
                    <a:pt x="18183" y="15096"/>
                  </a:lnTo>
                  <a:lnTo>
                    <a:pt x="18094" y="15110"/>
                  </a:lnTo>
                  <a:lnTo>
                    <a:pt x="18006" y="15119"/>
                  </a:lnTo>
                  <a:lnTo>
                    <a:pt x="17920" y="15125"/>
                  </a:lnTo>
                  <a:lnTo>
                    <a:pt x="17834" y="15128"/>
                  </a:lnTo>
                  <a:lnTo>
                    <a:pt x="17748" y="15130"/>
                  </a:lnTo>
                  <a:lnTo>
                    <a:pt x="17662" y="15132"/>
                  </a:lnTo>
                  <a:lnTo>
                    <a:pt x="17577" y="15132"/>
                  </a:lnTo>
                  <a:lnTo>
                    <a:pt x="17492" y="15133"/>
                  </a:lnTo>
                  <a:lnTo>
                    <a:pt x="17407" y="15133"/>
                  </a:lnTo>
                  <a:lnTo>
                    <a:pt x="17322" y="15133"/>
                  </a:lnTo>
                  <a:lnTo>
                    <a:pt x="17237" y="15133"/>
                  </a:lnTo>
                  <a:lnTo>
                    <a:pt x="17152" y="15133"/>
                  </a:lnTo>
                  <a:lnTo>
                    <a:pt x="17067" y="15133"/>
                  </a:lnTo>
                  <a:lnTo>
                    <a:pt x="16982" y="15133"/>
                  </a:lnTo>
                  <a:lnTo>
                    <a:pt x="16897" y="15133"/>
                  </a:lnTo>
                  <a:lnTo>
                    <a:pt x="16812" y="15133"/>
                  </a:lnTo>
                  <a:lnTo>
                    <a:pt x="16727" y="15133"/>
                  </a:lnTo>
                  <a:lnTo>
                    <a:pt x="16642" y="15133"/>
                  </a:lnTo>
                  <a:lnTo>
                    <a:pt x="16557" y="15133"/>
                  </a:lnTo>
                  <a:lnTo>
                    <a:pt x="16472" y="15133"/>
                  </a:lnTo>
                  <a:lnTo>
                    <a:pt x="16387" y="15133"/>
                  </a:lnTo>
                  <a:lnTo>
                    <a:pt x="16302" y="15133"/>
                  </a:lnTo>
                  <a:lnTo>
                    <a:pt x="16217" y="15133"/>
                  </a:lnTo>
                  <a:lnTo>
                    <a:pt x="16132" y="15133"/>
                  </a:lnTo>
                  <a:lnTo>
                    <a:pt x="16047" y="15133"/>
                  </a:lnTo>
                  <a:lnTo>
                    <a:pt x="15962" y="15133"/>
                  </a:lnTo>
                  <a:lnTo>
                    <a:pt x="15877" y="15133"/>
                  </a:lnTo>
                  <a:lnTo>
                    <a:pt x="15792" y="15133"/>
                  </a:lnTo>
                  <a:lnTo>
                    <a:pt x="15707" y="15133"/>
                  </a:lnTo>
                  <a:lnTo>
                    <a:pt x="15622" y="15133"/>
                  </a:lnTo>
                  <a:lnTo>
                    <a:pt x="15537" y="15133"/>
                  </a:lnTo>
                  <a:lnTo>
                    <a:pt x="15452" y="15133"/>
                  </a:lnTo>
                  <a:lnTo>
                    <a:pt x="15367" y="15133"/>
                  </a:lnTo>
                  <a:lnTo>
                    <a:pt x="15282" y="15133"/>
                  </a:lnTo>
                  <a:lnTo>
                    <a:pt x="15197" y="15133"/>
                  </a:lnTo>
                  <a:lnTo>
                    <a:pt x="15112" y="15133"/>
                  </a:lnTo>
                  <a:lnTo>
                    <a:pt x="15027" y="15133"/>
                  </a:lnTo>
                  <a:lnTo>
                    <a:pt x="14943" y="15133"/>
                  </a:lnTo>
                  <a:lnTo>
                    <a:pt x="14858" y="15133"/>
                  </a:lnTo>
                  <a:lnTo>
                    <a:pt x="14773" y="15133"/>
                  </a:lnTo>
                  <a:lnTo>
                    <a:pt x="14688" y="15133"/>
                  </a:lnTo>
                  <a:lnTo>
                    <a:pt x="14603" y="15133"/>
                  </a:lnTo>
                  <a:lnTo>
                    <a:pt x="14518" y="15133"/>
                  </a:lnTo>
                  <a:lnTo>
                    <a:pt x="14433" y="15133"/>
                  </a:lnTo>
                  <a:lnTo>
                    <a:pt x="14348" y="15133"/>
                  </a:lnTo>
                  <a:lnTo>
                    <a:pt x="14263" y="15133"/>
                  </a:lnTo>
                  <a:lnTo>
                    <a:pt x="14178" y="15133"/>
                  </a:lnTo>
                  <a:lnTo>
                    <a:pt x="14093" y="15133"/>
                  </a:lnTo>
                  <a:lnTo>
                    <a:pt x="14008" y="15133"/>
                  </a:lnTo>
                  <a:lnTo>
                    <a:pt x="13923" y="15133"/>
                  </a:lnTo>
                  <a:lnTo>
                    <a:pt x="13838" y="15133"/>
                  </a:lnTo>
                  <a:lnTo>
                    <a:pt x="13753" y="15133"/>
                  </a:lnTo>
                  <a:lnTo>
                    <a:pt x="13668" y="15133"/>
                  </a:lnTo>
                  <a:lnTo>
                    <a:pt x="13583" y="15133"/>
                  </a:lnTo>
                  <a:lnTo>
                    <a:pt x="13498" y="15133"/>
                  </a:lnTo>
                  <a:lnTo>
                    <a:pt x="13413" y="15133"/>
                  </a:lnTo>
                  <a:lnTo>
                    <a:pt x="13328" y="15133"/>
                  </a:lnTo>
                  <a:lnTo>
                    <a:pt x="13243" y="15133"/>
                  </a:lnTo>
                  <a:lnTo>
                    <a:pt x="13158" y="15133"/>
                  </a:lnTo>
                  <a:lnTo>
                    <a:pt x="13073" y="15133"/>
                  </a:lnTo>
                  <a:lnTo>
                    <a:pt x="12988" y="15133"/>
                  </a:lnTo>
                  <a:lnTo>
                    <a:pt x="12903" y="15133"/>
                  </a:lnTo>
                  <a:lnTo>
                    <a:pt x="12818" y="15133"/>
                  </a:lnTo>
                  <a:lnTo>
                    <a:pt x="12733" y="15133"/>
                  </a:lnTo>
                  <a:lnTo>
                    <a:pt x="12648" y="15133"/>
                  </a:lnTo>
                  <a:lnTo>
                    <a:pt x="12563" y="15133"/>
                  </a:lnTo>
                  <a:lnTo>
                    <a:pt x="12478" y="15133"/>
                  </a:lnTo>
                  <a:lnTo>
                    <a:pt x="12393" y="15133"/>
                  </a:lnTo>
                  <a:lnTo>
                    <a:pt x="12308" y="15133"/>
                  </a:lnTo>
                  <a:lnTo>
                    <a:pt x="12223" y="15133"/>
                  </a:lnTo>
                  <a:lnTo>
                    <a:pt x="12138" y="15133"/>
                  </a:lnTo>
                  <a:lnTo>
                    <a:pt x="12053" y="15133"/>
                  </a:lnTo>
                  <a:lnTo>
                    <a:pt x="11968" y="15133"/>
                  </a:lnTo>
                  <a:lnTo>
                    <a:pt x="11884" y="15133"/>
                  </a:lnTo>
                  <a:lnTo>
                    <a:pt x="11799" y="15133"/>
                  </a:lnTo>
                  <a:lnTo>
                    <a:pt x="11714" y="15133"/>
                  </a:lnTo>
                  <a:lnTo>
                    <a:pt x="11629" y="15133"/>
                  </a:lnTo>
                  <a:lnTo>
                    <a:pt x="11544" y="15133"/>
                  </a:lnTo>
                  <a:lnTo>
                    <a:pt x="11459" y="15133"/>
                  </a:lnTo>
                  <a:lnTo>
                    <a:pt x="11374" y="15133"/>
                  </a:lnTo>
                  <a:lnTo>
                    <a:pt x="11289" y="15133"/>
                  </a:lnTo>
                  <a:lnTo>
                    <a:pt x="11204" y="15133"/>
                  </a:lnTo>
                  <a:lnTo>
                    <a:pt x="11119" y="15133"/>
                  </a:lnTo>
                  <a:lnTo>
                    <a:pt x="11034" y="15133"/>
                  </a:lnTo>
                  <a:lnTo>
                    <a:pt x="10949" y="15133"/>
                  </a:lnTo>
                  <a:lnTo>
                    <a:pt x="10864" y="15133"/>
                  </a:lnTo>
                  <a:lnTo>
                    <a:pt x="10779" y="15133"/>
                  </a:lnTo>
                  <a:lnTo>
                    <a:pt x="10694" y="15133"/>
                  </a:lnTo>
                  <a:lnTo>
                    <a:pt x="10609" y="15133"/>
                  </a:lnTo>
                  <a:lnTo>
                    <a:pt x="10524" y="15133"/>
                  </a:lnTo>
                  <a:lnTo>
                    <a:pt x="10439" y="15133"/>
                  </a:lnTo>
                  <a:lnTo>
                    <a:pt x="10354" y="15133"/>
                  </a:lnTo>
                  <a:lnTo>
                    <a:pt x="10269" y="15133"/>
                  </a:lnTo>
                  <a:lnTo>
                    <a:pt x="10184" y="15133"/>
                  </a:lnTo>
                  <a:lnTo>
                    <a:pt x="10099" y="15133"/>
                  </a:lnTo>
                  <a:lnTo>
                    <a:pt x="10014" y="15133"/>
                  </a:lnTo>
                  <a:lnTo>
                    <a:pt x="9929" y="15133"/>
                  </a:lnTo>
                  <a:lnTo>
                    <a:pt x="9844" y="15133"/>
                  </a:lnTo>
                  <a:lnTo>
                    <a:pt x="9759" y="15133"/>
                  </a:lnTo>
                  <a:lnTo>
                    <a:pt x="9674" y="15133"/>
                  </a:lnTo>
                  <a:lnTo>
                    <a:pt x="9589" y="15133"/>
                  </a:lnTo>
                  <a:lnTo>
                    <a:pt x="9504" y="15133"/>
                  </a:lnTo>
                  <a:lnTo>
                    <a:pt x="9419" y="15133"/>
                  </a:lnTo>
                  <a:lnTo>
                    <a:pt x="9334" y="15133"/>
                  </a:lnTo>
                  <a:lnTo>
                    <a:pt x="9249" y="15133"/>
                  </a:lnTo>
                  <a:lnTo>
                    <a:pt x="9164" y="15133"/>
                  </a:lnTo>
                  <a:lnTo>
                    <a:pt x="9079" y="15133"/>
                  </a:lnTo>
                  <a:lnTo>
                    <a:pt x="8994" y="15133"/>
                  </a:lnTo>
                  <a:lnTo>
                    <a:pt x="8910" y="15133"/>
                  </a:lnTo>
                  <a:lnTo>
                    <a:pt x="8825" y="15133"/>
                  </a:lnTo>
                  <a:lnTo>
                    <a:pt x="8740" y="15133"/>
                  </a:lnTo>
                  <a:lnTo>
                    <a:pt x="8655" y="15133"/>
                  </a:lnTo>
                  <a:lnTo>
                    <a:pt x="8570" y="15133"/>
                  </a:lnTo>
                  <a:lnTo>
                    <a:pt x="8485" y="15133"/>
                  </a:lnTo>
                  <a:lnTo>
                    <a:pt x="8400" y="15133"/>
                  </a:lnTo>
                  <a:lnTo>
                    <a:pt x="8315" y="15133"/>
                  </a:lnTo>
                  <a:lnTo>
                    <a:pt x="8230" y="15133"/>
                  </a:lnTo>
                  <a:lnTo>
                    <a:pt x="8145" y="15133"/>
                  </a:lnTo>
                  <a:lnTo>
                    <a:pt x="8060" y="15133"/>
                  </a:lnTo>
                  <a:lnTo>
                    <a:pt x="7975" y="15133"/>
                  </a:lnTo>
                  <a:lnTo>
                    <a:pt x="7890" y="15133"/>
                  </a:lnTo>
                  <a:lnTo>
                    <a:pt x="7805" y="15133"/>
                  </a:lnTo>
                  <a:lnTo>
                    <a:pt x="7720" y="15133"/>
                  </a:lnTo>
                  <a:lnTo>
                    <a:pt x="7635" y="15133"/>
                  </a:lnTo>
                  <a:lnTo>
                    <a:pt x="7550" y="15133"/>
                  </a:lnTo>
                  <a:lnTo>
                    <a:pt x="7465" y="15133"/>
                  </a:lnTo>
                  <a:lnTo>
                    <a:pt x="7380" y="15133"/>
                  </a:lnTo>
                  <a:lnTo>
                    <a:pt x="7295" y="15133"/>
                  </a:lnTo>
                  <a:lnTo>
                    <a:pt x="7210" y="15133"/>
                  </a:lnTo>
                  <a:lnTo>
                    <a:pt x="7125" y="15133"/>
                  </a:lnTo>
                  <a:lnTo>
                    <a:pt x="7040" y="15133"/>
                  </a:lnTo>
                  <a:lnTo>
                    <a:pt x="6955" y="15133"/>
                  </a:lnTo>
                  <a:lnTo>
                    <a:pt x="6870" y="15133"/>
                  </a:lnTo>
                  <a:lnTo>
                    <a:pt x="6785" y="15133"/>
                  </a:lnTo>
                  <a:lnTo>
                    <a:pt x="6700" y="15133"/>
                  </a:lnTo>
                  <a:lnTo>
                    <a:pt x="6615" y="15133"/>
                  </a:lnTo>
                  <a:lnTo>
                    <a:pt x="6530" y="15133"/>
                  </a:lnTo>
                  <a:lnTo>
                    <a:pt x="6445" y="15133"/>
                  </a:lnTo>
                  <a:lnTo>
                    <a:pt x="6360" y="15133"/>
                  </a:lnTo>
                  <a:lnTo>
                    <a:pt x="6275" y="15133"/>
                  </a:lnTo>
                  <a:lnTo>
                    <a:pt x="6190" y="15133"/>
                  </a:lnTo>
                  <a:lnTo>
                    <a:pt x="6105" y="15133"/>
                  </a:lnTo>
                  <a:lnTo>
                    <a:pt x="6020" y="15133"/>
                  </a:lnTo>
                  <a:lnTo>
                    <a:pt x="5936" y="15133"/>
                  </a:lnTo>
                  <a:lnTo>
                    <a:pt x="5851" y="15133"/>
                  </a:lnTo>
                  <a:lnTo>
                    <a:pt x="5766" y="15133"/>
                  </a:lnTo>
                  <a:lnTo>
                    <a:pt x="5681" y="15133"/>
                  </a:lnTo>
                  <a:lnTo>
                    <a:pt x="5596" y="15133"/>
                  </a:lnTo>
                  <a:lnTo>
                    <a:pt x="5511" y="15133"/>
                  </a:lnTo>
                  <a:lnTo>
                    <a:pt x="5426" y="15133"/>
                  </a:lnTo>
                  <a:lnTo>
                    <a:pt x="5341" y="15133"/>
                  </a:lnTo>
                  <a:lnTo>
                    <a:pt x="5256" y="15133"/>
                  </a:lnTo>
                  <a:lnTo>
                    <a:pt x="5171" y="15133"/>
                  </a:lnTo>
                  <a:lnTo>
                    <a:pt x="5086" y="15133"/>
                  </a:lnTo>
                  <a:lnTo>
                    <a:pt x="5001" y="15133"/>
                  </a:lnTo>
                  <a:lnTo>
                    <a:pt x="4916" y="15133"/>
                  </a:lnTo>
                  <a:lnTo>
                    <a:pt x="4831" y="15133"/>
                  </a:lnTo>
                  <a:lnTo>
                    <a:pt x="4746" y="15133"/>
                  </a:lnTo>
                  <a:lnTo>
                    <a:pt x="4661" y="15133"/>
                  </a:lnTo>
                  <a:lnTo>
                    <a:pt x="4576" y="15133"/>
                  </a:lnTo>
                  <a:lnTo>
                    <a:pt x="4491" y="15133"/>
                  </a:lnTo>
                  <a:lnTo>
                    <a:pt x="4406" y="15133"/>
                  </a:lnTo>
                  <a:lnTo>
                    <a:pt x="4321" y="15133"/>
                  </a:lnTo>
                  <a:lnTo>
                    <a:pt x="4236" y="15133"/>
                  </a:lnTo>
                  <a:lnTo>
                    <a:pt x="4151" y="15133"/>
                  </a:lnTo>
                  <a:lnTo>
                    <a:pt x="4066" y="15133"/>
                  </a:lnTo>
                  <a:lnTo>
                    <a:pt x="3981" y="15133"/>
                  </a:lnTo>
                  <a:lnTo>
                    <a:pt x="3896" y="15133"/>
                  </a:lnTo>
                  <a:lnTo>
                    <a:pt x="3811" y="15133"/>
                  </a:lnTo>
                  <a:lnTo>
                    <a:pt x="3726" y="15133"/>
                  </a:lnTo>
                  <a:lnTo>
                    <a:pt x="3641" y="15133"/>
                  </a:lnTo>
                  <a:lnTo>
                    <a:pt x="3556" y="15133"/>
                  </a:lnTo>
                  <a:lnTo>
                    <a:pt x="3471" y="15133"/>
                  </a:lnTo>
                  <a:lnTo>
                    <a:pt x="3386" y="15133"/>
                  </a:lnTo>
                  <a:lnTo>
                    <a:pt x="3301" y="15133"/>
                  </a:lnTo>
                  <a:lnTo>
                    <a:pt x="3216" y="15133"/>
                  </a:lnTo>
                  <a:lnTo>
                    <a:pt x="3131" y="15133"/>
                  </a:lnTo>
                  <a:lnTo>
                    <a:pt x="3046" y="15133"/>
                  </a:lnTo>
                  <a:lnTo>
                    <a:pt x="2961" y="15133"/>
                  </a:lnTo>
                  <a:lnTo>
                    <a:pt x="2877" y="15133"/>
                  </a:lnTo>
                  <a:lnTo>
                    <a:pt x="2792" y="15133"/>
                  </a:lnTo>
                  <a:lnTo>
                    <a:pt x="2707" y="15133"/>
                  </a:lnTo>
                  <a:lnTo>
                    <a:pt x="2622" y="15133"/>
                  </a:lnTo>
                  <a:lnTo>
                    <a:pt x="2537" y="15133"/>
                  </a:lnTo>
                  <a:lnTo>
                    <a:pt x="2452" y="15133"/>
                  </a:lnTo>
                  <a:lnTo>
                    <a:pt x="2367" y="15133"/>
                  </a:lnTo>
                  <a:lnTo>
                    <a:pt x="2282" y="15133"/>
                  </a:lnTo>
                  <a:lnTo>
                    <a:pt x="2197" y="15133"/>
                  </a:lnTo>
                  <a:lnTo>
                    <a:pt x="2112" y="15133"/>
                  </a:lnTo>
                  <a:lnTo>
                    <a:pt x="2027" y="15133"/>
                  </a:lnTo>
                  <a:lnTo>
                    <a:pt x="1942" y="15133"/>
                  </a:lnTo>
                  <a:lnTo>
                    <a:pt x="1857" y="15133"/>
                  </a:lnTo>
                  <a:lnTo>
                    <a:pt x="1772" y="15133"/>
                  </a:lnTo>
                  <a:lnTo>
                    <a:pt x="1687" y="15133"/>
                  </a:lnTo>
                  <a:lnTo>
                    <a:pt x="1602" y="15133"/>
                  </a:lnTo>
                  <a:lnTo>
                    <a:pt x="1517" y="15133"/>
                  </a:lnTo>
                  <a:lnTo>
                    <a:pt x="1432" y="15133"/>
                  </a:lnTo>
                  <a:lnTo>
                    <a:pt x="1347" y="15133"/>
                  </a:lnTo>
                  <a:lnTo>
                    <a:pt x="1262" y="15133"/>
                  </a:lnTo>
                  <a:lnTo>
                    <a:pt x="1177" y="15133"/>
                  </a:lnTo>
                  <a:lnTo>
                    <a:pt x="1092" y="15133"/>
                  </a:lnTo>
                  <a:lnTo>
                    <a:pt x="1007" y="15133"/>
                  </a:lnTo>
                  <a:lnTo>
                    <a:pt x="922" y="15133"/>
                  </a:lnTo>
                  <a:lnTo>
                    <a:pt x="837" y="15133"/>
                  </a:lnTo>
                  <a:lnTo>
                    <a:pt x="752" y="15133"/>
                  </a:lnTo>
                  <a:lnTo>
                    <a:pt x="667" y="15133"/>
                  </a:lnTo>
                  <a:lnTo>
                    <a:pt x="582" y="15133"/>
                  </a:lnTo>
                  <a:lnTo>
                    <a:pt x="497" y="15133"/>
                  </a:lnTo>
                  <a:lnTo>
                    <a:pt x="412" y="15133"/>
                  </a:lnTo>
                  <a:lnTo>
                    <a:pt x="327" y="15133"/>
                  </a:lnTo>
                  <a:lnTo>
                    <a:pt x="242" y="15133"/>
                  </a:lnTo>
                  <a:lnTo>
                    <a:pt x="157" y="15133"/>
                  </a:lnTo>
                  <a:lnTo>
                    <a:pt x="72" y="15133"/>
                  </a:lnTo>
                  <a:cubicBezTo>
                    <a:pt x="33" y="15133"/>
                    <a:pt x="0" y="15101"/>
                    <a:pt x="0" y="15061"/>
                  </a:cubicBezTo>
                  <a:cubicBezTo>
                    <a:pt x="0" y="15022"/>
                    <a:pt x="33" y="14989"/>
                    <a:pt x="72" y="14989"/>
                  </a:cubicBezTo>
                  <a:close/>
                </a:path>
              </a:pathLst>
            </a:custGeom>
            <a:solidFill>
              <a:srgbClr val="004F70"/>
            </a:solidFill>
            <a:ln w="1588" cap="flat">
              <a:solidFill>
                <a:srgbClr val="004F7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199" y="3441"/>
              <a:ext cx="26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Probability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3295" y="3729"/>
              <a:ext cx="2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Available Thermal Generation (MW)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3400" y="3429000"/>
            <a:ext cx="426243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2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r>
              <a:rPr lang="en-US" sz="1800" kern="0" dirty="0"/>
              <a:t>Distribution represents probability that the portfolio has a given quantity of available capacity</a:t>
            </a:r>
          </a:p>
          <a:p>
            <a:r>
              <a:rPr lang="en-US" sz="1800" kern="0" dirty="0"/>
              <a:t>Distribution is wider, and required PRM is higher, if:</a:t>
            </a:r>
          </a:p>
          <a:p>
            <a:pPr lvl="1"/>
            <a:r>
              <a:rPr lang="en-US" sz="1600" kern="0" dirty="0"/>
              <a:t>System has few generators</a:t>
            </a:r>
          </a:p>
          <a:p>
            <a:pPr lvl="1"/>
            <a:r>
              <a:rPr lang="en-US" sz="1600" kern="0" dirty="0"/>
              <a:t>Resources have higher outage rates</a:t>
            </a:r>
          </a:p>
        </p:txBody>
      </p:sp>
    </p:spTree>
    <p:extLst>
      <p:ext uri="{BB962C8B-B14F-4D97-AF65-F5344CB8AC3E}">
        <p14:creationId xmlns:p14="http://schemas.microsoft.com/office/powerpoint/2010/main" val="244918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load occurs when available generation is less than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33499"/>
            <a:ext cx="8145462" cy="800101"/>
          </a:xfrm>
        </p:spPr>
        <p:txBody>
          <a:bodyPr/>
          <a:lstStyle/>
          <a:p>
            <a:r>
              <a:rPr lang="en-US" dirty="0"/>
              <a:t>Loads also vary significantly due to weather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50EB8E9-2ECC-4A5E-9EED-9C9733671C0F}"/>
              </a:ext>
            </a:extLst>
          </p:cNvPr>
          <p:cNvGrpSpPr/>
          <p:nvPr/>
        </p:nvGrpSpPr>
        <p:grpSpPr>
          <a:xfrm>
            <a:off x="710728" y="3814917"/>
            <a:ext cx="4445943" cy="2662083"/>
            <a:chOff x="710728" y="3726254"/>
            <a:chExt cx="4445943" cy="2662083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28" y="3726254"/>
              <a:ext cx="4445943" cy="2662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2457450" y="5015921"/>
              <a:ext cx="304800" cy="34733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473301" y="4343400"/>
              <a:ext cx="304800" cy="34733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600200" y="4469418"/>
              <a:ext cx="1247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5070"/>
                  </a:solidFill>
                  <a:latin typeface="Arial" charset="0"/>
                  <a:cs typeface="Arial" charset="0"/>
                </a:rPr>
                <a:t>Load distribution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30326" y="3764618"/>
              <a:ext cx="1247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5070"/>
                  </a:solidFill>
                  <a:latin typeface="Arial" charset="0"/>
                  <a:cs typeface="Arial" charset="0"/>
                </a:rPr>
                <a:t>Generation distribution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14400" y="5894295"/>
              <a:ext cx="411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604B58F-CC10-4E04-9B50-E1BF3B825D68}"/>
              </a:ext>
            </a:extLst>
          </p:cNvPr>
          <p:cNvGrpSpPr/>
          <p:nvPr/>
        </p:nvGrpSpPr>
        <p:grpSpPr>
          <a:xfrm>
            <a:off x="5486400" y="2571751"/>
            <a:ext cx="3111445" cy="3981449"/>
            <a:chOff x="5746805" y="2171701"/>
            <a:chExt cx="3111445" cy="3981449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754688" y="3986213"/>
              <a:ext cx="3103562" cy="216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46805" y="2171701"/>
              <a:ext cx="2977819" cy="387499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1440" y="4067349"/>
              <a:ext cx="8870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5070"/>
                  </a:solidFill>
                  <a:latin typeface="Arial" charset="0"/>
                  <a:cs typeface="Arial" charset="0"/>
                </a:rPr>
                <a:t>Load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60674" y="4127956"/>
              <a:ext cx="11832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5070"/>
                  </a:solidFill>
                  <a:latin typeface="Arial" charset="0"/>
                  <a:cs typeface="Arial" charset="0"/>
                </a:rPr>
                <a:t>Generation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411293" y="4343401"/>
              <a:ext cx="318120" cy="923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7396163" y="4391068"/>
              <a:ext cx="233363" cy="783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6076950" y="4972050"/>
              <a:ext cx="2447925" cy="781050"/>
            </a:xfrm>
            <a:custGeom>
              <a:avLst/>
              <a:gdLst>
                <a:gd name="connsiteX0" fmla="*/ 9525 w 2447925"/>
                <a:gd name="connsiteY0" fmla="*/ 781050 h 781050"/>
                <a:gd name="connsiteX1" fmla="*/ 0 w 2447925"/>
                <a:gd name="connsiteY1" fmla="*/ 723900 h 781050"/>
                <a:gd name="connsiteX2" fmla="*/ 247650 w 2447925"/>
                <a:gd name="connsiteY2" fmla="*/ 657225 h 781050"/>
                <a:gd name="connsiteX3" fmla="*/ 447675 w 2447925"/>
                <a:gd name="connsiteY3" fmla="*/ 571500 h 781050"/>
                <a:gd name="connsiteX4" fmla="*/ 600075 w 2447925"/>
                <a:gd name="connsiteY4" fmla="*/ 466725 h 781050"/>
                <a:gd name="connsiteX5" fmla="*/ 723900 w 2447925"/>
                <a:gd name="connsiteY5" fmla="*/ 352425 h 781050"/>
                <a:gd name="connsiteX6" fmla="*/ 847725 w 2447925"/>
                <a:gd name="connsiteY6" fmla="*/ 200025 h 781050"/>
                <a:gd name="connsiteX7" fmla="*/ 971550 w 2447925"/>
                <a:gd name="connsiteY7" fmla="*/ 28575 h 781050"/>
                <a:gd name="connsiteX8" fmla="*/ 1000125 w 2447925"/>
                <a:gd name="connsiteY8" fmla="*/ 0 h 781050"/>
                <a:gd name="connsiteX9" fmla="*/ 1200150 w 2447925"/>
                <a:gd name="connsiteY9" fmla="*/ 276225 h 781050"/>
                <a:gd name="connsiteX10" fmla="*/ 1428750 w 2447925"/>
                <a:gd name="connsiteY10" fmla="*/ 514350 h 781050"/>
                <a:gd name="connsiteX11" fmla="*/ 1666875 w 2447925"/>
                <a:gd name="connsiteY11" fmla="*/ 638175 h 781050"/>
                <a:gd name="connsiteX12" fmla="*/ 1905000 w 2447925"/>
                <a:gd name="connsiteY12" fmla="*/ 714375 h 781050"/>
                <a:gd name="connsiteX13" fmla="*/ 2219325 w 2447925"/>
                <a:gd name="connsiteY13" fmla="*/ 752475 h 781050"/>
                <a:gd name="connsiteX14" fmla="*/ 2447925 w 2447925"/>
                <a:gd name="connsiteY14" fmla="*/ 771525 h 781050"/>
                <a:gd name="connsiteX15" fmla="*/ 9525 w 2447925"/>
                <a:gd name="connsiteY15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7925" h="781050">
                  <a:moveTo>
                    <a:pt x="9525" y="781050"/>
                  </a:moveTo>
                  <a:lnTo>
                    <a:pt x="0" y="723900"/>
                  </a:lnTo>
                  <a:lnTo>
                    <a:pt x="247650" y="657225"/>
                  </a:lnTo>
                  <a:lnTo>
                    <a:pt x="447675" y="571500"/>
                  </a:lnTo>
                  <a:lnTo>
                    <a:pt x="600075" y="466725"/>
                  </a:lnTo>
                  <a:lnTo>
                    <a:pt x="723900" y="352425"/>
                  </a:lnTo>
                  <a:lnTo>
                    <a:pt x="847725" y="200025"/>
                  </a:lnTo>
                  <a:lnTo>
                    <a:pt x="971550" y="28575"/>
                  </a:lnTo>
                  <a:lnTo>
                    <a:pt x="1000125" y="0"/>
                  </a:lnTo>
                  <a:lnTo>
                    <a:pt x="1200150" y="276225"/>
                  </a:lnTo>
                  <a:lnTo>
                    <a:pt x="1428750" y="514350"/>
                  </a:lnTo>
                  <a:lnTo>
                    <a:pt x="1666875" y="638175"/>
                  </a:lnTo>
                  <a:lnTo>
                    <a:pt x="1905000" y="714375"/>
                  </a:lnTo>
                  <a:lnTo>
                    <a:pt x="2219325" y="752475"/>
                  </a:lnTo>
                  <a:lnTo>
                    <a:pt x="2447925" y="771525"/>
                  </a:lnTo>
                  <a:lnTo>
                    <a:pt x="9525" y="781050"/>
                  </a:lnTo>
                  <a:close/>
                </a:path>
              </a:pathLst>
            </a:custGeom>
            <a:solidFill>
              <a:srgbClr val="00507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9473" y="5343525"/>
              <a:ext cx="980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LOLP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099175" y="5757863"/>
              <a:ext cx="2416175" cy="6350"/>
            </a:xfrm>
            <a:prstGeom prst="rect">
              <a:avLst/>
            </a:pr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6096000" y="5761038"/>
              <a:ext cx="1939925" cy="65087"/>
            </a:xfrm>
            <a:custGeom>
              <a:avLst/>
              <a:gdLst>
                <a:gd name="T0" fmla="*/ 4 w 1222"/>
                <a:gd name="T1" fmla="*/ 0 h 41"/>
                <a:gd name="T2" fmla="*/ 4 w 1222"/>
                <a:gd name="T3" fmla="*/ 41 h 41"/>
                <a:gd name="T4" fmla="*/ 0 w 1222"/>
                <a:gd name="T5" fmla="*/ 41 h 41"/>
                <a:gd name="T6" fmla="*/ 0 w 1222"/>
                <a:gd name="T7" fmla="*/ 0 h 41"/>
                <a:gd name="T8" fmla="*/ 4 w 1222"/>
                <a:gd name="T9" fmla="*/ 0 h 41"/>
                <a:gd name="T10" fmla="*/ 613 w 1222"/>
                <a:gd name="T11" fmla="*/ 0 h 41"/>
                <a:gd name="T12" fmla="*/ 613 w 1222"/>
                <a:gd name="T13" fmla="*/ 41 h 41"/>
                <a:gd name="T14" fmla="*/ 609 w 1222"/>
                <a:gd name="T15" fmla="*/ 41 h 41"/>
                <a:gd name="T16" fmla="*/ 609 w 1222"/>
                <a:gd name="T17" fmla="*/ 0 h 41"/>
                <a:gd name="T18" fmla="*/ 613 w 1222"/>
                <a:gd name="T19" fmla="*/ 0 h 41"/>
                <a:gd name="T20" fmla="*/ 1222 w 1222"/>
                <a:gd name="T21" fmla="*/ 0 h 41"/>
                <a:gd name="T22" fmla="*/ 1222 w 1222"/>
                <a:gd name="T23" fmla="*/ 41 h 41"/>
                <a:gd name="T24" fmla="*/ 1218 w 1222"/>
                <a:gd name="T25" fmla="*/ 41 h 41"/>
                <a:gd name="T26" fmla="*/ 1218 w 1222"/>
                <a:gd name="T27" fmla="*/ 0 h 41"/>
                <a:gd name="T28" fmla="*/ 1222 w 1222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2" h="41">
                  <a:moveTo>
                    <a:pt x="4" y="0"/>
                  </a:moveTo>
                  <a:lnTo>
                    <a:pt x="4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613" y="0"/>
                  </a:moveTo>
                  <a:lnTo>
                    <a:pt x="613" y="41"/>
                  </a:lnTo>
                  <a:lnTo>
                    <a:pt x="609" y="41"/>
                  </a:lnTo>
                  <a:lnTo>
                    <a:pt x="609" y="0"/>
                  </a:lnTo>
                  <a:lnTo>
                    <a:pt x="613" y="0"/>
                  </a:lnTo>
                  <a:close/>
                  <a:moveTo>
                    <a:pt x="1222" y="0"/>
                  </a:moveTo>
                  <a:lnTo>
                    <a:pt x="1222" y="41"/>
                  </a:lnTo>
                  <a:lnTo>
                    <a:pt x="1218" y="41"/>
                  </a:lnTo>
                  <a:lnTo>
                    <a:pt x="1218" y="0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6086475" y="2171701"/>
              <a:ext cx="668337" cy="2127250"/>
            </a:xfrm>
            <a:custGeom>
              <a:avLst/>
              <a:gdLst>
                <a:gd name="T0" fmla="*/ 553 w 8751"/>
                <a:gd name="T1" fmla="*/ 1058 h 27880"/>
                <a:gd name="T2" fmla="*/ 819 w 8751"/>
                <a:gd name="T3" fmla="*/ 2043 h 27880"/>
                <a:gd name="T4" fmla="*/ 1085 w 8751"/>
                <a:gd name="T5" fmla="*/ 3025 h 27880"/>
                <a:gd name="T6" fmla="*/ 1352 w 8751"/>
                <a:gd name="T7" fmla="*/ 4008 h 27880"/>
                <a:gd name="T8" fmla="*/ 1618 w 8751"/>
                <a:gd name="T9" fmla="*/ 4984 h 27880"/>
                <a:gd name="T10" fmla="*/ 1884 w 8751"/>
                <a:gd name="T11" fmla="*/ 5955 h 27880"/>
                <a:gd name="T12" fmla="*/ 2150 w 8751"/>
                <a:gd name="T13" fmla="*/ 6922 h 27880"/>
                <a:gd name="T14" fmla="*/ 2416 w 8751"/>
                <a:gd name="T15" fmla="*/ 7881 h 27880"/>
                <a:gd name="T16" fmla="*/ 2682 w 8751"/>
                <a:gd name="T17" fmla="*/ 8837 h 27880"/>
                <a:gd name="T18" fmla="*/ 2948 w 8751"/>
                <a:gd name="T19" fmla="*/ 9786 h 27880"/>
                <a:gd name="T20" fmla="*/ 3214 w 8751"/>
                <a:gd name="T21" fmla="*/ 10727 h 27880"/>
                <a:gd name="T22" fmla="*/ 3480 w 8751"/>
                <a:gd name="T23" fmla="*/ 11660 h 27880"/>
                <a:gd name="T24" fmla="*/ 3746 w 8751"/>
                <a:gd name="T25" fmla="*/ 12583 h 27880"/>
                <a:gd name="T26" fmla="*/ 4011 w 8751"/>
                <a:gd name="T27" fmla="*/ 13496 h 27880"/>
                <a:gd name="T28" fmla="*/ 4278 w 8751"/>
                <a:gd name="T29" fmla="*/ 14404 h 27880"/>
                <a:gd name="T30" fmla="*/ 4544 w 8751"/>
                <a:gd name="T31" fmla="*/ 15297 h 27880"/>
                <a:gd name="T32" fmla="*/ 4810 w 8751"/>
                <a:gd name="T33" fmla="*/ 16181 h 27880"/>
                <a:gd name="T34" fmla="*/ 5076 w 8751"/>
                <a:gd name="T35" fmla="*/ 17049 h 27880"/>
                <a:gd name="T36" fmla="*/ 5342 w 8751"/>
                <a:gd name="T37" fmla="*/ 17909 h 27880"/>
                <a:gd name="T38" fmla="*/ 5607 w 8751"/>
                <a:gd name="T39" fmla="*/ 18756 h 27880"/>
                <a:gd name="T40" fmla="*/ 5873 w 8751"/>
                <a:gd name="T41" fmla="*/ 19590 h 27880"/>
                <a:gd name="T42" fmla="*/ 6139 w 8751"/>
                <a:gd name="T43" fmla="*/ 20413 h 27880"/>
                <a:gd name="T44" fmla="*/ 6405 w 8751"/>
                <a:gd name="T45" fmla="*/ 21222 h 27880"/>
                <a:gd name="T46" fmla="*/ 6670 w 8751"/>
                <a:gd name="T47" fmla="*/ 22015 h 27880"/>
                <a:gd name="T48" fmla="*/ 6937 w 8751"/>
                <a:gd name="T49" fmla="*/ 22800 h 27880"/>
                <a:gd name="T50" fmla="*/ 7203 w 8751"/>
                <a:gd name="T51" fmla="*/ 23566 h 27880"/>
                <a:gd name="T52" fmla="*/ 7469 w 8751"/>
                <a:gd name="T53" fmla="*/ 24318 h 27880"/>
                <a:gd name="T54" fmla="*/ 7735 w 8751"/>
                <a:gd name="T55" fmla="*/ 25057 h 27880"/>
                <a:gd name="T56" fmla="*/ 8000 w 8751"/>
                <a:gd name="T57" fmla="*/ 25776 h 27880"/>
                <a:gd name="T58" fmla="*/ 8266 w 8751"/>
                <a:gd name="T59" fmla="*/ 26485 h 27880"/>
                <a:gd name="T60" fmla="*/ 8531 w 8751"/>
                <a:gd name="T61" fmla="*/ 27178 h 27880"/>
                <a:gd name="T62" fmla="*/ 8403 w 8751"/>
                <a:gd name="T63" fmla="*/ 27642 h 27880"/>
                <a:gd name="T64" fmla="*/ 8136 w 8751"/>
                <a:gd name="T65" fmla="*/ 26954 h 27880"/>
                <a:gd name="T66" fmla="*/ 7870 w 8751"/>
                <a:gd name="T67" fmla="*/ 26252 h 27880"/>
                <a:gd name="T68" fmla="*/ 7603 w 8751"/>
                <a:gd name="T69" fmla="*/ 25535 h 27880"/>
                <a:gd name="T70" fmla="*/ 7337 w 8751"/>
                <a:gd name="T71" fmla="*/ 24804 h 27880"/>
                <a:gd name="T72" fmla="*/ 7071 w 8751"/>
                <a:gd name="T73" fmla="*/ 24058 h 27880"/>
                <a:gd name="T74" fmla="*/ 6805 w 8751"/>
                <a:gd name="T75" fmla="*/ 23296 h 27880"/>
                <a:gd name="T76" fmla="*/ 6536 w 8751"/>
                <a:gd name="T77" fmla="*/ 22518 h 27880"/>
                <a:gd name="T78" fmla="*/ 6270 w 8751"/>
                <a:gd name="T79" fmla="*/ 21729 h 27880"/>
                <a:gd name="T80" fmla="*/ 6004 w 8751"/>
                <a:gd name="T81" fmla="*/ 20927 h 27880"/>
                <a:gd name="T82" fmla="*/ 5738 w 8751"/>
                <a:gd name="T83" fmla="*/ 20111 h 27880"/>
                <a:gd name="T84" fmla="*/ 5473 w 8751"/>
                <a:gd name="T85" fmla="*/ 19284 h 27880"/>
                <a:gd name="T86" fmla="*/ 5206 w 8751"/>
                <a:gd name="T87" fmla="*/ 18442 h 27880"/>
                <a:gd name="T88" fmla="*/ 4940 w 8751"/>
                <a:gd name="T89" fmla="*/ 17588 h 27880"/>
                <a:gd name="T90" fmla="*/ 4674 w 8751"/>
                <a:gd name="T91" fmla="*/ 16722 h 27880"/>
                <a:gd name="T92" fmla="*/ 4408 w 8751"/>
                <a:gd name="T93" fmla="*/ 15844 h 27880"/>
                <a:gd name="T94" fmla="*/ 4142 w 8751"/>
                <a:gd name="T95" fmla="*/ 14954 h 27880"/>
                <a:gd name="T96" fmla="*/ 3875 w 8751"/>
                <a:gd name="T97" fmla="*/ 14054 h 27880"/>
                <a:gd name="T98" fmla="*/ 3608 w 8751"/>
                <a:gd name="T99" fmla="*/ 13141 h 27880"/>
                <a:gd name="T100" fmla="*/ 3342 w 8751"/>
                <a:gd name="T101" fmla="*/ 12222 h 27880"/>
                <a:gd name="T102" fmla="*/ 3076 w 8751"/>
                <a:gd name="T103" fmla="*/ 11293 h 27880"/>
                <a:gd name="T104" fmla="*/ 2810 w 8751"/>
                <a:gd name="T105" fmla="*/ 10359 h 27880"/>
                <a:gd name="T106" fmla="*/ 2544 w 8751"/>
                <a:gd name="T107" fmla="*/ 9414 h 27880"/>
                <a:gd name="T108" fmla="*/ 2278 w 8751"/>
                <a:gd name="T109" fmla="*/ 8462 h 27880"/>
                <a:gd name="T110" fmla="*/ 2012 w 8751"/>
                <a:gd name="T111" fmla="*/ 7503 h 27880"/>
                <a:gd name="T112" fmla="*/ 1746 w 8751"/>
                <a:gd name="T113" fmla="*/ 6538 h 27880"/>
                <a:gd name="T114" fmla="*/ 1480 w 8751"/>
                <a:gd name="T115" fmla="*/ 5568 h 27880"/>
                <a:gd name="T116" fmla="*/ 1214 w 8751"/>
                <a:gd name="T117" fmla="*/ 4594 h 27880"/>
                <a:gd name="T118" fmla="*/ 946 w 8751"/>
                <a:gd name="T119" fmla="*/ 3613 h 27880"/>
                <a:gd name="T120" fmla="*/ 680 w 8751"/>
                <a:gd name="T121" fmla="*/ 2632 h 27880"/>
                <a:gd name="T122" fmla="*/ 414 w 8751"/>
                <a:gd name="T123" fmla="*/ 1649 h 27880"/>
                <a:gd name="T124" fmla="*/ 148 w 8751"/>
                <a:gd name="T125" fmla="*/ 665 h 27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51" h="27880">
                  <a:moveTo>
                    <a:pt x="299" y="122"/>
                  </a:moveTo>
                  <a:lnTo>
                    <a:pt x="312" y="169"/>
                  </a:lnTo>
                  <a:lnTo>
                    <a:pt x="325" y="216"/>
                  </a:lnTo>
                  <a:lnTo>
                    <a:pt x="338" y="266"/>
                  </a:lnTo>
                  <a:lnTo>
                    <a:pt x="350" y="308"/>
                  </a:lnTo>
                  <a:lnTo>
                    <a:pt x="363" y="356"/>
                  </a:lnTo>
                  <a:lnTo>
                    <a:pt x="376" y="403"/>
                  </a:lnTo>
                  <a:lnTo>
                    <a:pt x="389" y="453"/>
                  </a:lnTo>
                  <a:lnTo>
                    <a:pt x="401" y="497"/>
                  </a:lnTo>
                  <a:lnTo>
                    <a:pt x="414" y="544"/>
                  </a:lnTo>
                  <a:lnTo>
                    <a:pt x="427" y="594"/>
                  </a:lnTo>
                  <a:lnTo>
                    <a:pt x="439" y="638"/>
                  </a:lnTo>
                  <a:lnTo>
                    <a:pt x="452" y="683"/>
                  </a:lnTo>
                  <a:lnTo>
                    <a:pt x="465" y="734"/>
                  </a:lnTo>
                  <a:lnTo>
                    <a:pt x="477" y="778"/>
                  </a:lnTo>
                  <a:lnTo>
                    <a:pt x="490" y="825"/>
                  </a:lnTo>
                  <a:lnTo>
                    <a:pt x="503" y="875"/>
                  </a:lnTo>
                  <a:lnTo>
                    <a:pt x="515" y="919"/>
                  </a:lnTo>
                  <a:lnTo>
                    <a:pt x="528" y="966"/>
                  </a:lnTo>
                  <a:lnTo>
                    <a:pt x="541" y="1016"/>
                  </a:lnTo>
                  <a:lnTo>
                    <a:pt x="553" y="1058"/>
                  </a:lnTo>
                  <a:lnTo>
                    <a:pt x="566" y="1106"/>
                  </a:lnTo>
                  <a:lnTo>
                    <a:pt x="579" y="1156"/>
                  </a:lnTo>
                  <a:lnTo>
                    <a:pt x="591" y="1200"/>
                  </a:lnTo>
                  <a:lnTo>
                    <a:pt x="604" y="1247"/>
                  </a:lnTo>
                  <a:lnTo>
                    <a:pt x="617" y="1297"/>
                  </a:lnTo>
                  <a:lnTo>
                    <a:pt x="629" y="1341"/>
                  </a:lnTo>
                  <a:lnTo>
                    <a:pt x="642" y="1386"/>
                  </a:lnTo>
                  <a:lnTo>
                    <a:pt x="655" y="1437"/>
                  </a:lnTo>
                  <a:lnTo>
                    <a:pt x="667" y="1481"/>
                  </a:lnTo>
                  <a:lnTo>
                    <a:pt x="680" y="1528"/>
                  </a:lnTo>
                  <a:lnTo>
                    <a:pt x="693" y="1578"/>
                  </a:lnTo>
                  <a:lnTo>
                    <a:pt x="705" y="1622"/>
                  </a:lnTo>
                  <a:lnTo>
                    <a:pt x="718" y="1669"/>
                  </a:lnTo>
                  <a:lnTo>
                    <a:pt x="731" y="1717"/>
                  </a:lnTo>
                  <a:lnTo>
                    <a:pt x="743" y="1762"/>
                  </a:lnTo>
                  <a:lnTo>
                    <a:pt x="756" y="1809"/>
                  </a:lnTo>
                  <a:lnTo>
                    <a:pt x="769" y="1859"/>
                  </a:lnTo>
                  <a:lnTo>
                    <a:pt x="781" y="1903"/>
                  </a:lnTo>
                  <a:lnTo>
                    <a:pt x="794" y="1948"/>
                  </a:lnTo>
                  <a:lnTo>
                    <a:pt x="807" y="1999"/>
                  </a:lnTo>
                  <a:lnTo>
                    <a:pt x="819" y="2043"/>
                  </a:lnTo>
                  <a:lnTo>
                    <a:pt x="832" y="2090"/>
                  </a:lnTo>
                  <a:lnTo>
                    <a:pt x="845" y="2140"/>
                  </a:lnTo>
                  <a:lnTo>
                    <a:pt x="857" y="2182"/>
                  </a:lnTo>
                  <a:lnTo>
                    <a:pt x="870" y="2230"/>
                  </a:lnTo>
                  <a:lnTo>
                    <a:pt x="883" y="2280"/>
                  </a:lnTo>
                  <a:lnTo>
                    <a:pt x="895" y="2324"/>
                  </a:lnTo>
                  <a:lnTo>
                    <a:pt x="908" y="2371"/>
                  </a:lnTo>
                  <a:lnTo>
                    <a:pt x="921" y="2419"/>
                  </a:lnTo>
                  <a:lnTo>
                    <a:pt x="933" y="2464"/>
                  </a:lnTo>
                  <a:lnTo>
                    <a:pt x="946" y="2511"/>
                  </a:lnTo>
                  <a:lnTo>
                    <a:pt x="959" y="2561"/>
                  </a:lnTo>
                  <a:lnTo>
                    <a:pt x="971" y="2603"/>
                  </a:lnTo>
                  <a:lnTo>
                    <a:pt x="984" y="2651"/>
                  </a:lnTo>
                  <a:lnTo>
                    <a:pt x="997" y="2701"/>
                  </a:lnTo>
                  <a:lnTo>
                    <a:pt x="1009" y="2745"/>
                  </a:lnTo>
                  <a:lnTo>
                    <a:pt x="1022" y="2790"/>
                  </a:lnTo>
                  <a:lnTo>
                    <a:pt x="1035" y="2841"/>
                  </a:lnTo>
                  <a:lnTo>
                    <a:pt x="1047" y="2885"/>
                  </a:lnTo>
                  <a:lnTo>
                    <a:pt x="1060" y="2932"/>
                  </a:lnTo>
                  <a:lnTo>
                    <a:pt x="1073" y="2980"/>
                  </a:lnTo>
                  <a:lnTo>
                    <a:pt x="1085" y="3025"/>
                  </a:lnTo>
                  <a:lnTo>
                    <a:pt x="1098" y="3072"/>
                  </a:lnTo>
                  <a:lnTo>
                    <a:pt x="1111" y="3120"/>
                  </a:lnTo>
                  <a:lnTo>
                    <a:pt x="1123" y="3165"/>
                  </a:lnTo>
                  <a:lnTo>
                    <a:pt x="1136" y="3212"/>
                  </a:lnTo>
                  <a:lnTo>
                    <a:pt x="1149" y="3262"/>
                  </a:lnTo>
                  <a:lnTo>
                    <a:pt x="1161" y="3304"/>
                  </a:lnTo>
                  <a:lnTo>
                    <a:pt x="1174" y="3352"/>
                  </a:lnTo>
                  <a:lnTo>
                    <a:pt x="1187" y="3402"/>
                  </a:lnTo>
                  <a:lnTo>
                    <a:pt x="1199" y="3444"/>
                  </a:lnTo>
                  <a:lnTo>
                    <a:pt x="1212" y="3492"/>
                  </a:lnTo>
                  <a:lnTo>
                    <a:pt x="1225" y="3542"/>
                  </a:lnTo>
                  <a:lnTo>
                    <a:pt x="1237" y="3584"/>
                  </a:lnTo>
                  <a:lnTo>
                    <a:pt x="1250" y="3632"/>
                  </a:lnTo>
                  <a:lnTo>
                    <a:pt x="1263" y="3680"/>
                  </a:lnTo>
                  <a:lnTo>
                    <a:pt x="1275" y="3725"/>
                  </a:lnTo>
                  <a:lnTo>
                    <a:pt x="1288" y="3772"/>
                  </a:lnTo>
                  <a:lnTo>
                    <a:pt x="1301" y="3817"/>
                  </a:lnTo>
                  <a:lnTo>
                    <a:pt x="1314" y="3868"/>
                  </a:lnTo>
                  <a:lnTo>
                    <a:pt x="1326" y="3910"/>
                  </a:lnTo>
                  <a:lnTo>
                    <a:pt x="1339" y="3958"/>
                  </a:lnTo>
                  <a:lnTo>
                    <a:pt x="1352" y="4008"/>
                  </a:lnTo>
                  <a:lnTo>
                    <a:pt x="1364" y="4050"/>
                  </a:lnTo>
                  <a:lnTo>
                    <a:pt x="1377" y="4098"/>
                  </a:lnTo>
                  <a:lnTo>
                    <a:pt x="1390" y="4146"/>
                  </a:lnTo>
                  <a:lnTo>
                    <a:pt x="1402" y="4191"/>
                  </a:lnTo>
                  <a:lnTo>
                    <a:pt x="1415" y="4236"/>
                  </a:lnTo>
                  <a:lnTo>
                    <a:pt x="1428" y="4287"/>
                  </a:lnTo>
                  <a:lnTo>
                    <a:pt x="1440" y="4329"/>
                  </a:lnTo>
                  <a:lnTo>
                    <a:pt x="1453" y="4377"/>
                  </a:lnTo>
                  <a:lnTo>
                    <a:pt x="1466" y="4425"/>
                  </a:lnTo>
                  <a:lnTo>
                    <a:pt x="1478" y="4470"/>
                  </a:lnTo>
                  <a:lnTo>
                    <a:pt x="1491" y="4515"/>
                  </a:lnTo>
                  <a:lnTo>
                    <a:pt x="1504" y="4566"/>
                  </a:lnTo>
                  <a:lnTo>
                    <a:pt x="1516" y="4608"/>
                  </a:lnTo>
                  <a:lnTo>
                    <a:pt x="1529" y="4656"/>
                  </a:lnTo>
                  <a:lnTo>
                    <a:pt x="1542" y="4704"/>
                  </a:lnTo>
                  <a:lnTo>
                    <a:pt x="1554" y="4749"/>
                  </a:lnTo>
                  <a:lnTo>
                    <a:pt x="1567" y="4794"/>
                  </a:lnTo>
                  <a:lnTo>
                    <a:pt x="1580" y="4845"/>
                  </a:lnTo>
                  <a:lnTo>
                    <a:pt x="1592" y="4887"/>
                  </a:lnTo>
                  <a:lnTo>
                    <a:pt x="1605" y="4933"/>
                  </a:lnTo>
                  <a:lnTo>
                    <a:pt x="1618" y="4984"/>
                  </a:lnTo>
                  <a:lnTo>
                    <a:pt x="1630" y="5026"/>
                  </a:lnTo>
                  <a:lnTo>
                    <a:pt x="1643" y="5074"/>
                  </a:lnTo>
                  <a:lnTo>
                    <a:pt x="1656" y="5122"/>
                  </a:lnTo>
                  <a:lnTo>
                    <a:pt x="1668" y="5165"/>
                  </a:lnTo>
                  <a:lnTo>
                    <a:pt x="1681" y="5213"/>
                  </a:lnTo>
                  <a:lnTo>
                    <a:pt x="1694" y="5261"/>
                  </a:lnTo>
                  <a:lnTo>
                    <a:pt x="1706" y="5304"/>
                  </a:lnTo>
                  <a:lnTo>
                    <a:pt x="1719" y="5352"/>
                  </a:lnTo>
                  <a:lnTo>
                    <a:pt x="1732" y="5400"/>
                  </a:lnTo>
                  <a:lnTo>
                    <a:pt x="1744" y="5443"/>
                  </a:lnTo>
                  <a:lnTo>
                    <a:pt x="1757" y="5491"/>
                  </a:lnTo>
                  <a:lnTo>
                    <a:pt x="1770" y="5539"/>
                  </a:lnTo>
                  <a:lnTo>
                    <a:pt x="1782" y="5582"/>
                  </a:lnTo>
                  <a:lnTo>
                    <a:pt x="1795" y="5628"/>
                  </a:lnTo>
                  <a:lnTo>
                    <a:pt x="1808" y="5679"/>
                  </a:lnTo>
                  <a:lnTo>
                    <a:pt x="1820" y="5721"/>
                  </a:lnTo>
                  <a:lnTo>
                    <a:pt x="1833" y="5767"/>
                  </a:lnTo>
                  <a:lnTo>
                    <a:pt x="1846" y="5816"/>
                  </a:lnTo>
                  <a:lnTo>
                    <a:pt x="1858" y="5861"/>
                  </a:lnTo>
                  <a:lnTo>
                    <a:pt x="1871" y="5906"/>
                  </a:lnTo>
                  <a:lnTo>
                    <a:pt x="1884" y="5955"/>
                  </a:lnTo>
                  <a:lnTo>
                    <a:pt x="1896" y="5998"/>
                  </a:lnTo>
                  <a:lnTo>
                    <a:pt x="1909" y="6044"/>
                  </a:lnTo>
                  <a:lnTo>
                    <a:pt x="1922" y="6095"/>
                  </a:lnTo>
                  <a:lnTo>
                    <a:pt x="1934" y="6137"/>
                  </a:lnTo>
                  <a:lnTo>
                    <a:pt x="1947" y="6183"/>
                  </a:lnTo>
                  <a:lnTo>
                    <a:pt x="1960" y="6232"/>
                  </a:lnTo>
                  <a:lnTo>
                    <a:pt x="1972" y="6275"/>
                  </a:lnTo>
                  <a:lnTo>
                    <a:pt x="1985" y="6321"/>
                  </a:lnTo>
                  <a:lnTo>
                    <a:pt x="1998" y="6370"/>
                  </a:lnTo>
                  <a:lnTo>
                    <a:pt x="2010" y="6413"/>
                  </a:lnTo>
                  <a:lnTo>
                    <a:pt x="2023" y="6459"/>
                  </a:lnTo>
                  <a:lnTo>
                    <a:pt x="2036" y="6508"/>
                  </a:lnTo>
                  <a:lnTo>
                    <a:pt x="2048" y="6551"/>
                  </a:lnTo>
                  <a:lnTo>
                    <a:pt x="2061" y="6599"/>
                  </a:lnTo>
                  <a:lnTo>
                    <a:pt x="2074" y="6647"/>
                  </a:lnTo>
                  <a:lnTo>
                    <a:pt x="2086" y="6690"/>
                  </a:lnTo>
                  <a:lnTo>
                    <a:pt x="2099" y="6736"/>
                  </a:lnTo>
                  <a:lnTo>
                    <a:pt x="2112" y="6785"/>
                  </a:lnTo>
                  <a:lnTo>
                    <a:pt x="2124" y="6827"/>
                  </a:lnTo>
                  <a:lnTo>
                    <a:pt x="2137" y="6873"/>
                  </a:lnTo>
                  <a:lnTo>
                    <a:pt x="2150" y="6922"/>
                  </a:lnTo>
                  <a:lnTo>
                    <a:pt x="2162" y="6965"/>
                  </a:lnTo>
                  <a:lnTo>
                    <a:pt x="2175" y="7011"/>
                  </a:lnTo>
                  <a:lnTo>
                    <a:pt x="2188" y="7060"/>
                  </a:lnTo>
                  <a:lnTo>
                    <a:pt x="2200" y="7103"/>
                  </a:lnTo>
                  <a:lnTo>
                    <a:pt x="2213" y="7149"/>
                  </a:lnTo>
                  <a:lnTo>
                    <a:pt x="2226" y="7198"/>
                  </a:lnTo>
                  <a:lnTo>
                    <a:pt x="2238" y="7241"/>
                  </a:lnTo>
                  <a:lnTo>
                    <a:pt x="2251" y="7287"/>
                  </a:lnTo>
                  <a:lnTo>
                    <a:pt x="2264" y="7332"/>
                  </a:lnTo>
                  <a:lnTo>
                    <a:pt x="2277" y="7381"/>
                  </a:lnTo>
                  <a:lnTo>
                    <a:pt x="2289" y="7424"/>
                  </a:lnTo>
                  <a:lnTo>
                    <a:pt x="2302" y="7470"/>
                  </a:lnTo>
                  <a:lnTo>
                    <a:pt x="2315" y="7519"/>
                  </a:lnTo>
                  <a:lnTo>
                    <a:pt x="2327" y="7561"/>
                  </a:lnTo>
                  <a:lnTo>
                    <a:pt x="2340" y="7607"/>
                  </a:lnTo>
                  <a:lnTo>
                    <a:pt x="2353" y="7656"/>
                  </a:lnTo>
                  <a:lnTo>
                    <a:pt x="2365" y="7698"/>
                  </a:lnTo>
                  <a:lnTo>
                    <a:pt x="2378" y="7744"/>
                  </a:lnTo>
                  <a:lnTo>
                    <a:pt x="2391" y="7793"/>
                  </a:lnTo>
                  <a:lnTo>
                    <a:pt x="2403" y="7836"/>
                  </a:lnTo>
                  <a:lnTo>
                    <a:pt x="2416" y="7881"/>
                  </a:lnTo>
                  <a:lnTo>
                    <a:pt x="2429" y="7930"/>
                  </a:lnTo>
                  <a:lnTo>
                    <a:pt x="2441" y="7973"/>
                  </a:lnTo>
                  <a:lnTo>
                    <a:pt x="2454" y="8018"/>
                  </a:lnTo>
                  <a:lnTo>
                    <a:pt x="2467" y="8067"/>
                  </a:lnTo>
                  <a:lnTo>
                    <a:pt x="2479" y="8109"/>
                  </a:lnTo>
                  <a:lnTo>
                    <a:pt x="2492" y="8155"/>
                  </a:lnTo>
                  <a:lnTo>
                    <a:pt x="2505" y="8202"/>
                  </a:lnTo>
                  <a:lnTo>
                    <a:pt x="2517" y="8246"/>
                  </a:lnTo>
                  <a:lnTo>
                    <a:pt x="2530" y="8292"/>
                  </a:lnTo>
                  <a:lnTo>
                    <a:pt x="2543" y="8339"/>
                  </a:lnTo>
                  <a:lnTo>
                    <a:pt x="2555" y="8383"/>
                  </a:lnTo>
                  <a:lnTo>
                    <a:pt x="2568" y="8428"/>
                  </a:lnTo>
                  <a:lnTo>
                    <a:pt x="2581" y="8477"/>
                  </a:lnTo>
                  <a:lnTo>
                    <a:pt x="2593" y="8519"/>
                  </a:lnTo>
                  <a:lnTo>
                    <a:pt x="2606" y="8564"/>
                  </a:lnTo>
                  <a:lnTo>
                    <a:pt x="2619" y="8613"/>
                  </a:lnTo>
                  <a:lnTo>
                    <a:pt x="2631" y="8655"/>
                  </a:lnTo>
                  <a:lnTo>
                    <a:pt x="2644" y="8701"/>
                  </a:lnTo>
                  <a:lnTo>
                    <a:pt x="2657" y="8748"/>
                  </a:lnTo>
                  <a:lnTo>
                    <a:pt x="2669" y="8791"/>
                  </a:lnTo>
                  <a:lnTo>
                    <a:pt x="2682" y="8837"/>
                  </a:lnTo>
                  <a:lnTo>
                    <a:pt x="2695" y="8884"/>
                  </a:lnTo>
                  <a:lnTo>
                    <a:pt x="2707" y="8927"/>
                  </a:lnTo>
                  <a:lnTo>
                    <a:pt x="2720" y="8973"/>
                  </a:lnTo>
                  <a:lnTo>
                    <a:pt x="2733" y="9020"/>
                  </a:lnTo>
                  <a:lnTo>
                    <a:pt x="2745" y="9063"/>
                  </a:lnTo>
                  <a:lnTo>
                    <a:pt x="2758" y="9109"/>
                  </a:lnTo>
                  <a:lnTo>
                    <a:pt x="2771" y="9156"/>
                  </a:lnTo>
                  <a:lnTo>
                    <a:pt x="2783" y="9199"/>
                  </a:lnTo>
                  <a:lnTo>
                    <a:pt x="2796" y="9244"/>
                  </a:lnTo>
                  <a:lnTo>
                    <a:pt x="2809" y="9291"/>
                  </a:lnTo>
                  <a:lnTo>
                    <a:pt x="2821" y="9335"/>
                  </a:lnTo>
                  <a:lnTo>
                    <a:pt x="2834" y="9380"/>
                  </a:lnTo>
                  <a:lnTo>
                    <a:pt x="2847" y="9427"/>
                  </a:lnTo>
                  <a:lnTo>
                    <a:pt x="2859" y="9470"/>
                  </a:lnTo>
                  <a:lnTo>
                    <a:pt x="2872" y="9515"/>
                  </a:lnTo>
                  <a:lnTo>
                    <a:pt x="2885" y="9562"/>
                  </a:lnTo>
                  <a:lnTo>
                    <a:pt x="2897" y="9605"/>
                  </a:lnTo>
                  <a:lnTo>
                    <a:pt x="2910" y="9650"/>
                  </a:lnTo>
                  <a:lnTo>
                    <a:pt x="2923" y="9697"/>
                  </a:lnTo>
                  <a:lnTo>
                    <a:pt x="2935" y="9741"/>
                  </a:lnTo>
                  <a:lnTo>
                    <a:pt x="2948" y="9786"/>
                  </a:lnTo>
                  <a:lnTo>
                    <a:pt x="2961" y="9833"/>
                  </a:lnTo>
                  <a:lnTo>
                    <a:pt x="2973" y="9874"/>
                  </a:lnTo>
                  <a:lnTo>
                    <a:pt x="2986" y="9920"/>
                  </a:lnTo>
                  <a:lnTo>
                    <a:pt x="2999" y="9967"/>
                  </a:lnTo>
                  <a:lnTo>
                    <a:pt x="3011" y="10010"/>
                  </a:lnTo>
                  <a:lnTo>
                    <a:pt x="3024" y="10055"/>
                  </a:lnTo>
                  <a:lnTo>
                    <a:pt x="3037" y="10102"/>
                  </a:lnTo>
                  <a:lnTo>
                    <a:pt x="3049" y="10145"/>
                  </a:lnTo>
                  <a:lnTo>
                    <a:pt x="3062" y="10190"/>
                  </a:lnTo>
                  <a:lnTo>
                    <a:pt x="3075" y="10237"/>
                  </a:lnTo>
                  <a:lnTo>
                    <a:pt x="3087" y="10278"/>
                  </a:lnTo>
                  <a:lnTo>
                    <a:pt x="3100" y="10324"/>
                  </a:lnTo>
                  <a:lnTo>
                    <a:pt x="3113" y="10371"/>
                  </a:lnTo>
                  <a:lnTo>
                    <a:pt x="3125" y="10414"/>
                  </a:lnTo>
                  <a:lnTo>
                    <a:pt x="3138" y="10459"/>
                  </a:lnTo>
                  <a:lnTo>
                    <a:pt x="3150" y="10505"/>
                  </a:lnTo>
                  <a:lnTo>
                    <a:pt x="3163" y="10548"/>
                  </a:lnTo>
                  <a:lnTo>
                    <a:pt x="3176" y="10593"/>
                  </a:lnTo>
                  <a:lnTo>
                    <a:pt x="3189" y="10636"/>
                  </a:lnTo>
                  <a:lnTo>
                    <a:pt x="3202" y="10684"/>
                  </a:lnTo>
                  <a:lnTo>
                    <a:pt x="3214" y="10727"/>
                  </a:lnTo>
                  <a:lnTo>
                    <a:pt x="3227" y="10770"/>
                  </a:lnTo>
                  <a:lnTo>
                    <a:pt x="3240" y="10818"/>
                  </a:lnTo>
                  <a:lnTo>
                    <a:pt x="3252" y="10859"/>
                  </a:lnTo>
                  <a:lnTo>
                    <a:pt x="3265" y="10905"/>
                  </a:lnTo>
                  <a:lnTo>
                    <a:pt x="3278" y="10952"/>
                  </a:lnTo>
                  <a:lnTo>
                    <a:pt x="3290" y="10993"/>
                  </a:lnTo>
                  <a:lnTo>
                    <a:pt x="3303" y="11039"/>
                  </a:lnTo>
                  <a:lnTo>
                    <a:pt x="3315" y="11085"/>
                  </a:lnTo>
                  <a:lnTo>
                    <a:pt x="3328" y="11126"/>
                  </a:lnTo>
                  <a:lnTo>
                    <a:pt x="3341" y="11172"/>
                  </a:lnTo>
                  <a:lnTo>
                    <a:pt x="3353" y="11218"/>
                  </a:lnTo>
                  <a:lnTo>
                    <a:pt x="3366" y="11261"/>
                  </a:lnTo>
                  <a:lnTo>
                    <a:pt x="3379" y="11304"/>
                  </a:lnTo>
                  <a:lnTo>
                    <a:pt x="3391" y="11351"/>
                  </a:lnTo>
                  <a:lnTo>
                    <a:pt x="3404" y="11394"/>
                  </a:lnTo>
                  <a:lnTo>
                    <a:pt x="3417" y="11437"/>
                  </a:lnTo>
                  <a:lnTo>
                    <a:pt x="3429" y="11484"/>
                  </a:lnTo>
                  <a:lnTo>
                    <a:pt x="3442" y="11527"/>
                  </a:lnTo>
                  <a:lnTo>
                    <a:pt x="3455" y="11570"/>
                  </a:lnTo>
                  <a:lnTo>
                    <a:pt x="3467" y="11617"/>
                  </a:lnTo>
                  <a:lnTo>
                    <a:pt x="3480" y="11660"/>
                  </a:lnTo>
                  <a:lnTo>
                    <a:pt x="3493" y="11703"/>
                  </a:lnTo>
                  <a:lnTo>
                    <a:pt x="3505" y="11750"/>
                  </a:lnTo>
                  <a:lnTo>
                    <a:pt x="3518" y="11791"/>
                  </a:lnTo>
                  <a:lnTo>
                    <a:pt x="3531" y="11835"/>
                  </a:lnTo>
                  <a:lnTo>
                    <a:pt x="3543" y="11882"/>
                  </a:lnTo>
                  <a:lnTo>
                    <a:pt x="3556" y="11923"/>
                  </a:lnTo>
                  <a:lnTo>
                    <a:pt x="3569" y="11969"/>
                  </a:lnTo>
                  <a:lnTo>
                    <a:pt x="3581" y="12015"/>
                  </a:lnTo>
                  <a:lnTo>
                    <a:pt x="3594" y="12056"/>
                  </a:lnTo>
                  <a:lnTo>
                    <a:pt x="3607" y="12100"/>
                  </a:lnTo>
                  <a:lnTo>
                    <a:pt x="3619" y="12147"/>
                  </a:lnTo>
                  <a:lnTo>
                    <a:pt x="3632" y="12188"/>
                  </a:lnTo>
                  <a:lnTo>
                    <a:pt x="3645" y="12232"/>
                  </a:lnTo>
                  <a:lnTo>
                    <a:pt x="3657" y="12279"/>
                  </a:lnTo>
                  <a:lnTo>
                    <a:pt x="3670" y="12320"/>
                  </a:lnTo>
                  <a:lnTo>
                    <a:pt x="3682" y="12362"/>
                  </a:lnTo>
                  <a:lnTo>
                    <a:pt x="3695" y="12410"/>
                  </a:lnTo>
                  <a:lnTo>
                    <a:pt x="3708" y="12451"/>
                  </a:lnTo>
                  <a:lnTo>
                    <a:pt x="3721" y="12495"/>
                  </a:lnTo>
                  <a:lnTo>
                    <a:pt x="3733" y="12542"/>
                  </a:lnTo>
                  <a:lnTo>
                    <a:pt x="3746" y="12583"/>
                  </a:lnTo>
                  <a:lnTo>
                    <a:pt x="3758" y="12625"/>
                  </a:lnTo>
                  <a:lnTo>
                    <a:pt x="3771" y="12673"/>
                  </a:lnTo>
                  <a:lnTo>
                    <a:pt x="3784" y="12714"/>
                  </a:lnTo>
                  <a:lnTo>
                    <a:pt x="3797" y="12758"/>
                  </a:lnTo>
                  <a:lnTo>
                    <a:pt x="3809" y="12803"/>
                  </a:lnTo>
                  <a:lnTo>
                    <a:pt x="3822" y="12845"/>
                  </a:lnTo>
                  <a:lnTo>
                    <a:pt x="3835" y="12889"/>
                  </a:lnTo>
                  <a:lnTo>
                    <a:pt x="3847" y="12934"/>
                  </a:lnTo>
                  <a:lnTo>
                    <a:pt x="3860" y="12976"/>
                  </a:lnTo>
                  <a:lnTo>
                    <a:pt x="3872" y="13018"/>
                  </a:lnTo>
                  <a:lnTo>
                    <a:pt x="3885" y="13066"/>
                  </a:lnTo>
                  <a:lnTo>
                    <a:pt x="3897" y="13105"/>
                  </a:lnTo>
                  <a:lnTo>
                    <a:pt x="3911" y="13150"/>
                  </a:lnTo>
                  <a:lnTo>
                    <a:pt x="3923" y="13195"/>
                  </a:lnTo>
                  <a:lnTo>
                    <a:pt x="3936" y="13237"/>
                  </a:lnTo>
                  <a:lnTo>
                    <a:pt x="3948" y="13279"/>
                  </a:lnTo>
                  <a:lnTo>
                    <a:pt x="3961" y="13327"/>
                  </a:lnTo>
                  <a:lnTo>
                    <a:pt x="3973" y="13366"/>
                  </a:lnTo>
                  <a:lnTo>
                    <a:pt x="3987" y="13411"/>
                  </a:lnTo>
                  <a:lnTo>
                    <a:pt x="3999" y="13456"/>
                  </a:lnTo>
                  <a:lnTo>
                    <a:pt x="4011" y="13496"/>
                  </a:lnTo>
                  <a:lnTo>
                    <a:pt x="4025" y="13541"/>
                  </a:lnTo>
                  <a:lnTo>
                    <a:pt x="4037" y="13586"/>
                  </a:lnTo>
                  <a:lnTo>
                    <a:pt x="4049" y="13626"/>
                  </a:lnTo>
                  <a:lnTo>
                    <a:pt x="4062" y="13669"/>
                  </a:lnTo>
                  <a:lnTo>
                    <a:pt x="4075" y="13717"/>
                  </a:lnTo>
                  <a:lnTo>
                    <a:pt x="4087" y="13756"/>
                  </a:lnTo>
                  <a:lnTo>
                    <a:pt x="4100" y="13799"/>
                  </a:lnTo>
                  <a:lnTo>
                    <a:pt x="4113" y="13845"/>
                  </a:lnTo>
                  <a:lnTo>
                    <a:pt x="4125" y="13885"/>
                  </a:lnTo>
                  <a:lnTo>
                    <a:pt x="4138" y="13928"/>
                  </a:lnTo>
                  <a:lnTo>
                    <a:pt x="4152" y="13973"/>
                  </a:lnTo>
                  <a:lnTo>
                    <a:pt x="4164" y="14018"/>
                  </a:lnTo>
                  <a:lnTo>
                    <a:pt x="4176" y="14058"/>
                  </a:lnTo>
                  <a:lnTo>
                    <a:pt x="4189" y="14101"/>
                  </a:lnTo>
                  <a:lnTo>
                    <a:pt x="4202" y="14147"/>
                  </a:lnTo>
                  <a:lnTo>
                    <a:pt x="4214" y="14187"/>
                  </a:lnTo>
                  <a:lnTo>
                    <a:pt x="4227" y="14230"/>
                  </a:lnTo>
                  <a:lnTo>
                    <a:pt x="4240" y="14274"/>
                  </a:lnTo>
                  <a:lnTo>
                    <a:pt x="4252" y="14315"/>
                  </a:lnTo>
                  <a:lnTo>
                    <a:pt x="4265" y="14358"/>
                  </a:lnTo>
                  <a:lnTo>
                    <a:pt x="4278" y="14404"/>
                  </a:lnTo>
                  <a:lnTo>
                    <a:pt x="4290" y="14444"/>
                  </a:lnTo>
                  <a:lnTo>
                    <a:pt x="4303" y="14487"/>
                  </a:lnTo>
                  <a:lnTo>
                    <a:pt x="4316" y="14533"/>
                  </a:lnTo>
                  <a:lnTo>
                    <a:pt x="4328" y="14571"/>
                  </a:lnTo>
                  <a:lnTo>
                    <a:pt x="4341" y="14615"/>
                  </a:lnTo>
                  <a:lnTo>
                    <a:pt x="4354" y="14661"/>
                  </a:lnTo>
                  <a:lnTo>
                    <a:pt x="4366" y="14699"/>
                  </a:lnTo>
                  <a:lnTo>
                    <a:pt x="4379" y="14743"/>
                  </a:lnTo>
                  <a:lnTo>
                    <a:pt x="4392" y="14789"/>
                  </a:lnTo>
                  <a:lnTo>
                    <a:pt x="4404" y="14827"/>
                  </a:lnTo>
                  <a:lnTo>
                    <a:pt x="4417" y="14871"/>
                  </a:lnTo>
                  <a:lnTo>
                    <a:pt x="4430" y="14915"/>
                  </a:lnTo>
                  <a:lnTo>
                    <a:pt x="4442" y="14956"/>
                  </a:lnTo>
                  <a:lnTo>
                    <a:pt x="4455" y="14999"/>
                  </a:lnTo>
                  <a:lnTo>
                    <a:pt x="4468" y="15043"/>
                  </a:lnTo>
                  <a:lnTo>
                    <a:pt x="4480" y="15082"/>
                  </a:lnTo>
                  <a:lnTo>
                    <a:pt x="4493" y="15126"/>
                  </a:lnTo>
                  <a:lnTo>
                    <a:pt x="4506" y="15170"/>
                  </a:lnTo>
                  <a:lnTo>
                    <a:pt x="4518" y="15211"/>
                  </a:lnTo>
                  <a:lnTo>
                    <a:pt x="4531" y="15252"/>
                  </a:lnTo>
                  <a:lnTo>
                    <a:pt x="4544" y="15297"/>
                  </a:lnTo>
                  <a:lnTo>
                    <a:pt x="4556" y="15338"/>
                  </a:lnTo>
                  <a:lnTo>
                    <a:pt x="4569" y="15379"/>
                  </a:lnTo>
                  <a:lnTo>
                    <a:pt x="4582" y="15424"/>
                  </a:lnTo>
                  <a:lnTo>
                    <a:pt x="4594" y="15465"/>
                  </a:lnTo>
                  <a:lnTo>
                    <a:pt x="4607" y="15506"/>
                  </a:lnTo>
                  <a:lnTo>
                    <a:pt x="4620" y="15551"/>
                  </a:lnTo>
                  <a:lnTo>
                    <a:pt x="4632" y="15590"/>
                  </a:lnTo>
                  <a:lnTo>
                    <a:pt x="4645" y="15632"/>
                  </a:lnTo>
                  <a:lnTo>
                    <a:pt x="4658" y="15677"/>
                  </a:lnTo>
                  <a:lnTo>
                    <a:pt x="4670" y="15718"/>
                  </a:lnTo>
                  <a:lnTo>
                    <a:pt x="4683" y="15759"/>
                  </a:lnTo>
                  <a:lnTo>
                    <a:pt x="4696" y="15804"/>
                  </a:lnTo>
                  <a:lnTo>
                    <a:pt x="4708" y="15843"/>
                  </a:lnTo>
                  <a:lnTo>
                    <a:pt x="4721" y="15885"/>
                  </a:lnTo>
                  <a:lnTo>
                    <a:pt x="4734" y="15930"/>
                  </a:lnTo>
                  <a:lnTo>
                    <a:pt x="4746" y="15969"/>
                  </a:lnTo>
                  <a:lnTo>
                    <a:pt x="4759" y="16009"/>
                  </a:lnTo>
                  <a:lnTo>
                    <a:pt x="4772" y="16055"/>
                  </a:lnTo>
                  <a:lnTo>
                    <a:pt x="4784" y="16094"/>
                  </a:lnTo>
                  <a:lnTo>
                    <a:pt x="4797" y="16136"/>
                  </a:lnTo>
                  <a:lnTo>
                    <a:pt x="4810" y="16181"/>
                  </a:lnTo>
                  <a:lnTo>
                    <a:pt x="4822" y="16220"/>
                  </a:lnTo>
                  <a:lnTo>
                    <a:pt x="4835" y="16260"/>
                  </a:lnTo>
                  <a:lnTo>
                    <a:pt x="4848" y="16306"/>
                  </a:lnTo>
                  <a:lnTo>
                    <a:pt x="4860" y="16345"/>
                  </a:lnTo>
                  <a:lnTo>
                    <a:pt x="4873" y="16387"/>
                  </a:lnTo>
                  <a:lnTo>
                    <a:pt x="4886" y="16430"/>
                  </a:lnTo>
                  <a:lnTo>
                    <a:pt x="4898" y="16470"/>
                  </a:lnTo>
                  <a:lnTo>
                    <a:pt x="4911" y="16510"/>
                  </a:lnTo>
                  <a:lnTo>
                    <a:pt x="4924" y="16556"/>
                  </a:lnTo>
                  <a:lnTo>
                    <a:pt x="4936" y="16595"/>
                  </a:lnTo>
                  <a:lnTo>
                    <a:pt x="4949" y="16635"/>
                  </a:lnTo>
                  <a:lnTo>
                    <a:pt x="4962" y="16681"/>
                  </a:lnTo>
                  <a:lnTo>
                    <a:pt x="4974" y="16718"/>
                  </a:lnTo>
                  <a:lnTo>
                    <a:pt x="4987" y="16759"/>
                  </a:lnTo>
                  <a:lnTo>
                    <a:pt x="5000" y="16805"/>
                  </a:lnTo>
                  <a:lnTo>
                    <a:pt x="5012" y="16842"/>
                  </a:lnTo>
                  <a:lnTo>
                    <a:pt x="5025" y="16885"/>
                  </a:lnTo>
                  <a:lnTo>
                    <a:pt x="5038" y="16928"/>
                  </a:lnTo>
                  <a:lnTo>
                    <a:pt x="5050" y="16966"/>
                  </a:lnTo>
                  <a:lnTo>
                    <a:pt x="5063" y="17009"/>
                  </a:lnTo>
                  <a:lnTo>
                    <a:pt x="5076" y="17049"/>
                  </a:lnTo>
                  <a:lnTo>
                    <a:pt x="5089" y="17093"/>
                  </a:lnTo>
                  <a:lnTo>
                    <a:pt x="5101" y="17131"/>
                  </a:lnTo>
                  <a:lnTo>
                    <a:pt x="5114" y="17172"/>
                  </a:lnTo>
                  <a:lnTo>
                    <a:pt x="5127" y="17218"/>
                  </a:lnTo>
                  <a:lnTo>
                    <a:pt x="5139" y="17255"/>
                  </a:lnTo>
                  <a:lnTo>
                    <a:pt x="5152" y="17296"/>
                  </a:lnTo>
                  <a:lnTo>
                    <a:pt x="5165" y="17340"/>
                  </a:lnTo>
                  <a:lnTo>
                    <a:pt x="5177" y="17378"/>
                  </a:lnTo>
                  <a:lnTo>
                    <a:pt x="5190" y="17419"/>
                  </a:lnTo>
                  <a:lnTo>
                    <a:pt x="5203" y="17463"/>
                  </a:lnTo>
                  <a:lnTo>
                    <a:pt x="5215" y="17501"/>
                  </a:lnTo>
                  <a:lnTo>
                    <a:pt x="5228" y="17542"/>
                  </a:lnTo>
                  <a:lnTo>
                    <a:pt x="5241" y="17586"/>
                  </a:lnTo>
                  <a:lnTo>
                    <a:pt x="5253" y="17624"/>
                  </a:lnTo>
                  <a:lnTo>
                    <a:pt x="5266" y="17665"/>
                  </a:lnTo>
                  <a:lnTo>
                    <a:pt x="5278" y="17707"/>
                  </a:lnTo>
                  <a:lnTo>
                    <a:pt x="5291" y="17746"/>
                  </a:lnTo>
                  <a:lnTo>
                    <a:pt x="5304" y="17787"/>
                  </a:lnTo>
                  <a:lnTo>
                    <a:pt x="5317" y="17831"/>
                  </a:lnTo>
                  <a:lnTo>
                    <a:pt x="5328" y="17867"/>
                  </a:lnTo>
                  <a:lnTo>
                    <a:pt x="5342" y="17909"/>
                  </a:lnTo>
                  <a:lnTo>
                    <a:pt x="5355" y="17953"/>
                  </a:lnTo>
                  <a:lnTo>
                    <a:pt x="5366" y="17989"/>
                  </a:lnTo>
                  <a:lnTo>
                    <a:pt x="5380" y="18031"/>
                  </a:lnTo>
                  <a:lnTo>
                    <a:pt x="5393" y="18075"/>
                  </a:lnTo>
                  <a:lnTo>
                    <a:pt x="5404" y="18111"/>
                  </a:lnTo>
                  <a:lnTo>
                    <a:pt x="5418" y="18153"/>
                  </a:lnTo>
                  <a:lnTo>
                    <a:pt x="5430" y="18195"/>
                  </a:lnTo>
                  <a:lnTo>
                    <a:pt x="5443" y="18234"/>
                  </a:lnTo>
                  <a:lnTo>
                    <a:pt x="5455" y="18273"/>
                  </a:lnTo>
                  <a:lnTo>
                    <a:pt x="5468" y="18316"/>
                  </a:lnTo>
                  <a:lnTo>
                    <a:pt x="5481" y="18355"/>
                  </a:lnTo>
                  <a:lnTo>
                    <a:pt x="5493" y="18394"/>
                  </a:lnTo>
                  <a:lnTo>
                    <a:pt x="5506" y="18437"/>
                  </a:lnTo>
                  <a:lnTo>
                    <a:pt x="5519" y="18476"/>
                  </a:lnTo>
                  <a:lnTo>
                    <a:pt x="5531" y="18515"/>
                  </a:lnTo>
                  <a:lnTo>
                    <a:pt x="5544" y="18558"/>
                  </a:lnTo>
                  <a:lnTo>
                    <a:pt x="5556" y="18595"/>
                  </a:lnTo>
                  <a:lnTo>
                    <a:pt x="5570" y="18637"/>
                  </a:lnTo>
                  <a:lnTo>
                    <a:pt x="5582" y="18679"/>
                  </a:lnTo>
                  <a:lnTo>
                    <a:pt x="5594" y="18716"/>
                  </a:lnTo>
                  <a:lnTo>
                    <a:pt x="5607" y="18756"/>
                  </a:lnTo>
                  <a:lnTo>
                    <a:pt x="5620" y="18799"/>
                  </a:lnTo>
                  <a:lnTo>
                    <a:pt x="5632" y="18836"/>
                  </a:lnTo>
                  <a:lnTo>
                    <a:pt x="5645" y="18876"/>
                  </a:lnTo>
                  <a:lnTo>
                    <a:pt x="5658" y="18919"/>
                  </a:lnTo>
                  <a:lnTo>
                    <a:pt x="5670" y="18956"/>
                  </a:lnTo>
                  <a:lnTo>
                    <a:pt x="5683" y="18996"/>
                  </a:lnTo>
                  <a:lnTo>
                    <a:pt x="5696" y="19039"/>
                  </a:lnTo>
                  <a:lnTo>
                    <a:pt x="5708" y="19076"/>
                  </a:lnTo>
                  <a:lnTo>
                    <a:pt x="5721" y="19116"/>
                  </a:lnTo>
                  <a:lnTo>
                    <a:pt x="5734" y="19157"/>
                  </a:lnTo>
                  <a:lnTo>
                    <a:pt x="5746" y="19195"/>
                  </a:lnTo>
                  <a:lnTo>
                    <a:pt x="5759" y="19235"/>
                  </a:lnTo>
                  <a:lnTo>
                    <a:pt x="5772" y="19278"/>
                  </a:lnTo>
                  <a:lnTo>
                    <a:pt x="5784" y="19313"/>
                  </a:lnTo>
                  <a:lnTo>
                    <a:pt x="5797" y="19354"/>
                  </a:lnTo>
                  <a:lnTo>
                    <a:pt x="5810" y="19397"/>
                  </a:lnTo>
                  <a:lnTo>
                    <a:pt x="5822" y="19432"/>
                  </a:lnTo>
                  <a:lnTo>
                    <a:pt x="5835" y="19473"/>
                  </a:lnTo>
                  <a:lnTo>
                    <a:pt x="5848" y="19514"/>
                  </a:lnTo>
                  <a:lnTo>
                    <a:pt x="5860" y="19552"/>
                  </a:lnTo>
                  <a:lnTo>
                    <a:pt x="5873" y="19590"/>
                  </a:lnTo>
                  <a:lnTo>
                    <a:pt x="5886" y="19634"/>
                  </a:lnTo>
                  <a:lnTo>
                    <a:pt x="5898" y="19669"/>
                  </a:lnTo>
                  <a:lnTo>
                    <a:pt x="5911" y="19710"/>
                  </a:lnTo>
                  <a:lnTo>
                    <a:pt x="5924" y="19751"/>
                  </a:lnTo>
                  <a:lnTo>
                    <a:pt x="5936" y="19787"/>
                  </a:lnTo>
                  <a:lnTo>
                    <a:pt x="5949" y="19828"/>
                  </a:lnTo>
                  <a:lnTo>
                    <a:pt x="5962" y="19869"/>
                  </a:lnTo>
                  <a:lnTo>
                    <a:pt x="5974" y="19905"/>
                  </a:lnTo>
                  <a:lnTo>
                    <a:pt x="5987" y="19944"/>
                  </a:lnTo>
                  <a:lnTo>
                    <a:pt x="6000" y="19985"/>
                  </a:lnTo>
                  <a:lnTo>
                    <a:pt x="6013" y="20026"/>
                  </a:lnTo>
                  <a:lnTo>
                    <a:pt x="6025" y="20062"/>
                  </a:lnTo>
                  <a:lnTo>
                    <a:pt x="6038" y="20101"/>
                  </a:lnTo>
                  <a:lnTo>
                    <a:pt x="6051" y="20143"/>
                  </a:lnTo>
                  <a:lnTo>
                    <a:pt x="6063" y="20179"/>
                  </a:lnTo>
                  <a:lnTo>
                    <a:pt x="6076" y="20218"/>
                  </a:lnTo>
                  <a:lnTo>
                    <a:pt x="6089" y="20260"/>
                  </a:lnTo>
                  <a:lnTo>
                    <a:pt x="6101" y="20296"/>
                  </a:lnTo>
                  <a:lnTo>
                    <a:pt x="6114" y="20335"/>
                  </a:lnTo>
                  <a:lnTo>
                    <a:pt x="6127" y="20377"/>
                  </a:lnTo>
                  <a:lnTo>
                    <a:pt x="6139" y="20413"/>
                  </a:lnTo>
                  <a:lnTo>
                    <a:pt x="6152" y="20450"/>
                  </a:lnTo>
                  <a:lnTo>
                    <a:pt x="6165" y="20493"/>
                  </a:lnTo>
                  <a:lnTo>
                    <a:pt x="6177" y="20529"/>
                  </a:lnTo>
                  <a:lnTo>
                    <a:pt x="6190" y="20568"/>
                  </a:lnTo>
                  <a:lnTo>
                    <a:pt x="6203" y="20608"/>
                  </a:lnTo>
                  <a:lnTo>
                    <a:pt x="6215" y="20645"/>
                  </a:lnTo>
                  <a:lnTo>
                    <a:pt x="6228" y="20684"/>
                  </a:lnTo>
                  <a:lnTo>
                    <a:pt x="6241" y="20724"/>
                  </a:lnTo>
                  <a:lnTo>
                    <a:pt x="6253" y="20761"/>
                  </a:lnTo>
                  <a:lnTo>
                    <a:pt x="6266" y="20800"/>
                  </a:lnTo>
                  <a:lnTo>
                    <a:pt x="6279" y="20840"/>
                  </a:lnTo>
                  <a:lnTo>
                    <a:pt x="6291" y="20877"/>
                  </a:lnTo>
                  <a:lnTo>
                    <a:pt x="6304" y="20914"/>
                  </a:lnTo>
                  <a:lnTo>
                    <a:pt x="6317" y="20955"/>
                  </a:lnTo>
                  <a:lnTo>
                    <a:pt x="6329" y="20992"/>
                  </a:lnTo>
                  <a:lnTo>
                    <a:pt x="6342" y="21029"/>
                  </a:lnTo>
                  <a:lnTo>
                    <a:pt x="6355" y="21072"/>
                  </a:lnTo>
                  <a:lnTo>
                    <a:pt x="6367" y="21106"/>
                  </a:lnTo>
                  <a:lnTo>
                    <a:pt x="6380" y="21144"/>
                  </a:lnTo>
                  <a:lnTo>
                    <a:pt x="6393" y="21185"/>
                  </a:lnTo>
                  <a:lnTo>
                    <a:pt x="6405" y="21222"/>
                  </a:lnTo>
                  <a:lnTo>
                    <a:pt x="6418" y="21259"/>
                  </a:lnTo>
                  <a:lnTo>
                    <a:pt x="6431" y="21300"/>
                  </a:lnTo>
                  <a:lnTo>
                    <a:pt x="6443" y="21335"/>
                  </a:lnTo>
                  <a:lnTo>
                    <a:pt x="6456" y="21373"/>
                  </a:lnTo>
                  <a:lnTo>
                    <a:pt x="6469" y="21414"/>
                  </a:lnTo>
                  <a:lnTo>
                    <a:pt x="6481" y="21449"/>
                  </a:lnTo>
                  <a:lnTo>
                    <a:pt x="6494" y="21487"/>
                  </a:lnTo>
                  <a:lnTo>
                    <a:pt x="6507" y="21528"/>
                  </a:lnTo>
                  <a:lnTo>
                    <a:pt x="6519" y="21563"/>
                  </a:lnTo>
                  <a:lnTo>
                    <a:pt x="6532" y="21601"/>
                  </a:lnTo>
                  <a:lnTo>
                    <a:pt x="6545" y="21642"/>
                  </a:lnTo>
                  <a:lnTo>
                    <a:pt x="6557" y="21677"/>
                  </a:lnTo>
                  <a:lnTo>
                    <a:pt x="6570" y="21715"/>
                  </a:lnTo>
                  <a:lnTo>
                    <a:pt x="6582" y="21754"/>
                  </a:lnTo>
                  <a:lnTo>
                    <a:pt x="6595" y="21790"/>
                  </a:lnTo>
                  <a:lnTo>
                    <a:pt x="6608" y="21828"/>
                  </a:lnTo>
                  <a:lnTo>
                    <a:pt x="6621" y="21869"/>
                  </a:lnTo>
                  <a:lnTo>
                    <a:pt x="6632" y="21902"/>
                  </a:lnTo>
                  <a:lnTo>
                    <a:pt x="6646" y="21941"/>
                  </a:lnTo>
                  <a:lnTo>
                    <a:pt x="6659" y="21982"/>
                  </a:lnTo>
                  <a:lnTo>
                    <a:pt x="6670" y="22015"/>
                  </a:lnTo>
                  <a:lnTo>
                    <a:pt x="6684" y="22054"/>
                  </a:lnTo>
                  <a:lnTo>
                    <a:pt x="6696" y="22093"/>
                  </a:lnTo>
                  <a:lnTo>
                    <a:pt x="6709" y="22129"/>
                  </a:lnTo>
                  <a:lnTo>
                    <a:pt x="6721" y="22165"/>
                  </a:lnTo>
                  <a:lnTo>
                    <a:pt x="6734" y="22205"/>
                  </a:lnTo>
                  <a:lnTo>
                    <a:pt x="6747" y="22241"/>
                  </a:lnTo>
                  <a:lnTo>
                    <a:pt x="6759" y="22277"/>
                  </a:lnTo>
                  <a:lnTo>
                    <a:pt x="6772" y="22317"/>
                  </a:lnTo>
                  <a:lnTo>
                    <a:pt x="6785" y="22353"/>
                  </a:lnTo>
                  <a:lnTo>
                    <a:pt x="6797" y="22389"/>
                  </a:lnTo>
                  <a:lnTo>
                    <a:pt x="6810" y="22429"/>
                  </a:lnTo>
                  <a:lnTo>
                    <a:pt x="6822" y="22463"/>
                  </a:lnTo>
                  <a:lnTo>
                    <a:pt x="6836" y="22502"/>
                  </a:lnTo>
                  <a:lnTo>
                    <a:pt x="6848" y="22541"/>
                  </a:lnTo>
                  <a:lnTo>
                    <a:pt x="6860" y="22575"/>
                  </a:lnTo>
                  <a:lnTo>
                    <a:pt x="6873" y="22612"/>
                  </a:lnTo>
                  <a:lnTo>
                    <a:pt x="6886" y="22652"/>
                  </a:lnTo>
                  <a:lnTo>
                    <a:pt x="6898" y="22686"/>
                  </a:lnTo>
                  <a:lnTo>
                    <a:pt x="6911" y="22723"/>
                  </a:lnTo>
                  <a:lnTo>
                    <a:pt x="6924" y="22760"/>
                  </a:lnTo>
                  <a:lnTo>
                    <a:pt x="6937" y="22800"/>
                  </a:lnTo>
                  <a:lnTo>
                    <a:pt x="6949" y="22834"/>
                  </a:lnTo>
                  <a:lnTo>
                    <a:pt x="6962" y="22869"/>
                  </a:lnTo>
                  <a:lnTo>
                    <a:pt x="6975" y="22910"/>
                  </a:lnTo>
                  <a:lnTo>
                    <a:pt x="6987" y="22944"/>
                  </a:lnTo>
                  <a:lnTo>
                    <a:pt x="7000" y="22981"/>
                  </a:lnTo>
                  <a:lnTo>
                    <a:pt x="7013" y="23019"/>
                  </a:lnTo>
                  <a:lnTo>
                    <a:pt x="7025" y="23054"/>
                  </a:lnTo>
                  <a:lnTo>
                    <a:pt x="7038" y="23091"/>
                  </a:lnTo>
                  <a:lnTo>
                    <a:pt x="7051" y="23129"/>
                  </a:lnTo>
                  <a:lnTo>
                    <a:pt x="7063" y="23164"/>
                  </a:lnTo>
                  <a:lnTo>
                    <a:pt x="7076" y="23199"/>
                  </a:lnTo>
                  <a:lnTo>
                    <a:pt x="7089" y="23240"/>
                  </a:lnTo>
                  <a:lnTo>
                    <a:pt x="7101" y="23272"/>
                  </a:lnTo>
                  <a:lnTo>
                    <a:pt x="7114" y="23310"/>
                  </a:lnTo>
                  <a:lnTo>
                    <a:pt x="7127" y="23348"/>
                  </a:lnTo>
                  <a:lnTo>
                    <a:pt x="7139" y="23383"/>
                  </a:lnTo>
                  <a:lnTo>
                    <a:pt x="7152" y="23418"/>
                  </a:lnTo>
                  <a:lnTo>
                    <a:pt x="7165" y="23457"/>
                  </a:lnTo>
                  <a:lnTo>
                    <a:pt x="7177" y="23492"/>
                  </a:lnTo>
                  <a:lnTo>
                    <a:pt x="7190" y="23527"/>
                  </a:lnTo>
                  <a:lnTo>
                    <a:pt x="7203" y="23566"/>
                  </a:lnTo>
                  <a:lnTo>
                    <a:pt x="7215" y="23599"/>
                  </a:lnTo>
                  <a:lnTo>
                    <a:pt x="7228" y="23635"/>
                  </a:lnTo>
                  <a:lnTo>
                    <a:pt x="7241" y="23676"/>
                  </a:lnTo>
                  <a:lnTo>
                    <a:pt x="7253" y="23708"/>
                  </a:lnTo>
                  <a:lnTo>
                    <a:pt x="7266" y="23744"/>
                  </a:lnTo>
                  <a:lnTo>
                    <a:pt x="7279" y="23783"/>
                  </a:lnTo>
                  <a:lnTo>
                    <a:pt x="7291" y="23816"/>
                  </a:lnTo>
                  <a:lnTo>
                    <a:pt x="7304" y="23852"/>
                  </a:lnTo>
                  <a:lnTo>
                    <a:pt x="7317" y="23891"/>
                  </a:lnTo>
                  <a:lnTo>
                    <a:pt x="7329" y="23924"/>
                  </a:lnTo>
                  <a:lnTo>
                    <a:pt x="7341" y="23957"/>
                  </a:lnTo>
                  <a:lnTo>
                    <a:pt x="7355" y="23998"/>
                  </a:lnTo>
                  <a:lnTo>
                    <a:pt x="7367" y="24031"/>
                  </a:lnTo>
                  <a:lnTo>
                    <a:pt x="7380" y="24067"/>
                  </a:lnTo>
                  <a:lnTo>
                    <a:pt x="7393" y="24106"/>
                  </a:lnTo>
                  <a:lnTo>
                    <a:pt x="7404" y="24136"/>
                  </a:lnTo>
                  <a:lnTo>
                    <a:pt x="7418" y="24174"/>
                  </a:lnTo>
                  <a:lnTo>
                    <a:pt x="7431" y="24213"/>
                  </a:lnTo>
                  <a:lnTo>
                    <a:pt x="7442" y="24243"/>
                  </a:lnTo>
                  <a:lnTo>
                    <a:pt x="7456" y="24281"/>
                  </a:lnTo>
                  <a:lnTo>
                    <a:pt x="7469" y="24318"/>
                  </a:lnTo>
                  <a:lnTo>
                    <a:pt x="7481" y="24352"/>
                  </a:lnTo>
                  <a:lnTo>
                    <a:pt x="7493" y="24385"/>
                  </a:lnTo>
                  <a:lnTo>
                    <a:pt x="7507" y="24426"/>
                  </a:lnTo>
                  <a:lnTo>
                    <a:pt x="7518" y="24456"/>
                  </a:lnTo>
                  <a:lnTo>
                    <a:pt x="7531" y="24491"/>
                  </a:lnTo>
                  <a:lnTo>
                    <a:pt x="7545" y="24532"/>
                  </a:lnTo>
                  <a:lnTo>
                    <a:pt x="7556" y="24562"/>
                  </a:lnTo>
                  <a:lnTo>
                    <a:pt x="7569" y="24597"/>
                  </a:lnTo>
                  <a:lnTo>
                    <a:pt x="7583" y="24638"/>
                  </a:lnTo>
                  <a:lnTo>
                    <a:pt x="7594" y="24668"/>
                  </a:lnTo>
                  <a:lnTo>
                    <a:pt x="7607" y="24703"/>
                  </a:lnTo>
                  <a:lnTo>
                    <a:pt x="7621" y="24742"/>
                  </a:lnTo>
                  <a:lnTo>
                    <a:pt x="7632" y="24773"/>
                  </a:lnTo>
                  <a:lnTo>
                    <a:pt x="7645" y="24808"/>
                  </a:lnTo>
                  <a:lnTo>
                    <a:pt x="7659" y="24847"/>
                  </a:lnTo>
                  <a:lnTo>
                    <a:pt x="7670" y="24878"/>
                  </a:lnTo>
                  <a:lnTo>
                    <a:pt x="7683" y="24913"/>
                  </a:lnTo>
                  <a:lnTo>
                    <a:pt x="7697" y="24952"/>
                  </a:lnTo>
                  <a:lnTo>
                    <a:pt x="7708" y="24983"/>
                  </a:lnTo>
                  <a:lnTo>
                    <a:pt x="7721" y="25018"/>
                  </a:lnTo>
                  <a:lnTo>
                    <a:pt x="7735" y="25057"/>
                  </a:lnTo>
                  <a:lnTo>
                    <a:pt x="7746" y="25088"/>
                  </a:lnTo>
                  <a:lnTo>
                    <a:pt x="7759" y="25121"/>
                  </a:lnTo>
                  <a:lnTo>
                    <a:pt x="7773" y="25161"/>
                  </a:lnTo>
                  <a:lnTo>
                    <a:pt x="7784" y="25192"/>
                  </a:lnTo>
                  <a:lnTo>
                    <a:pt x="7797" y="25227"/>
                  </a:lnTo>
                  <a:lnTo>
                    <a:pt x="7810" y="25264"/>
                  </a:lnTo>
                  <a:lnTo>
                    <a:pt x="7822" y="25296"/>
                  </a:lnTo>
                  <a:lnTo>
                    <a:pt x="7835" y="25329"/>
                  </a:lnTo>
                  <a:lnTo>
                    <a:pt x="7848" y="25365"/>
                  </a:lnTo>
                  <a:lnTo>
                    <a:pt x="7861" y="25402"/>
                  </a:lnTo>
                  <a:lnTo>
                    <a:pt x="7873" y="25434"/>
                  </a:lnTo>
                  <a:lnTo>
                    <a:pt x="7886" y="25467"/>
                  </a:lnTo>
                  <a:lnTo>
                    <a:pt x="7900" y="25507"/>
                  </a:lnTo>
                  <a:lnTo>
                    <a:pt x="7911" y="25536"/>
                  </a:lnTo>
                  <a:lnTo>
                    <a:pt x="7924" y="25570"/>
                  </a:lnTo>
                  <a:lnTo>
                    <a:pt x="7938" y="25610"/>
                  </a:lnTo>
                  <a:lnTo>
                    <a:pt x="7949" y="25639"/>
                  </a:lnTo>
                  <a:lnTo>
                    <a:pt x="7962" y="25673"/>
                  </a:lnTo>
                  <a:lnTo>
                    <a:pt x="7975" y="25711"/>
                  </a:lnTo>
                  <a:lnTo>
                    <a:pt x="7987" y="25743"/>
                  </a:lnTo>
                  <a:lnTo>
                    <a:pt x="8000" y="25776"/>
                  </a:lnTo>
                  <a:lnTo>
                    <a:pt x="8013" y="25814"/>
                  </a:lnTo>
                  <a:lnTo>
                    <a:pt x="8025" y="25844"/>
                  </a:lnTo>
                  <a:lnTo>
                    <a:pt x="8038" y="25878"/>
                  </a:lnTo>
                  <a:lnTo>
                    <a:pt x="8051" y="25916"/>
                  </a:lnTo>
                  <a:lnTo>
                    <a:pt x="8063" y="25946"/>
                  </a:lnTo>
                  <a:lnTo>
                    <a:pt x="8076" y="25980"/>
                  </a:lnTo>
                  <a:lnTo>
                    <a:pt x="8089" y="26018"/>
                  </a:lnTo>
                  <a:lnTo>
                    <a:pt x="8101" y="26048"/>
                  </a:lnTo>
                  <a:lnTo>
                    <a:pt x="8113" y="26080"/>
                  </a:lnTo>
                  <a:lnTo>
                    <a:pt x="8127" y="26119"/>
                  </a:lnTo>
                  <a:lnTo>
                    <a:pt x="8139" y="26149"/>
                  </a:lnTo>
                  <a:lnTo>
                    <a:pt x="8152" y="26183"/>
                  </a:lnTo>
                  <a:lnTo>
                    <a:pt x="8165" y="26218"/>
                  </a:lnTo>
                  <a:lnTo>
                    <a:pt x="8177" y="26250"/>
                  </a:lnTo>
                  <a:lnTo>
                    <a:pt x="8190" y="26284"/>
                  </a:lnTo>
                  <a:lnTo>
                    <a:pt x="8203" y="26319"/>
                  </a:lnTo>
                  <a:lnTo>
                    <a:pt x="8215" y="26351"/>
                  </a:lnTo>
                  <a:lnTo>
                    <a:pt x="8227" y="26383"/>
                  </a:lnTo>
                  <a:lnTo>
                    <a:pt x="8241" y="26422"/>
                  </a:lnTo>
                  <a:lnTo>
                    <a:pt x="8252" y="26450"/>
                  </a:lnTo>
                  <a:lnTo>
                    <a:pt x="8266" y="26485"/>
                  </a:lnTo>
                  <a:lnTo>
                    <a:pt x="8279" y="26520"/>
                  </a:lnTo>
                  <a:lnTo>
                    <a:pt x="8291" y="26552"/>
                  </a:lnTo>
                  <a:lnTo>
                    <a:pt x="8303" y="26584"/>
                  </a:lnTo>
                  <a:lnTo>
                    <a:pt x="8317" y="26620"/>
                  </a:lnTo>
                  <a:lnTo>
                    <a:pt x="8328" y="26650"/>
                  </a:lnTo>
                  <a:lnTo>
                    <a:pt x="8342" y="26685"/>
                  </a:lnTo>
                  <a:lnTo>
                    <a:pt x="8355" y="26720"/>
                  </a:lnTo>
                  <a:lnTo>
                    <a:pt x="8366" y="26750"/>
                  </a:lnTo>
                  <a:lnTo>
                    <a:pt x="8379" y="26783"/>
                  </a:lnTo>
                  <a:lnTo>
                    <a:pt x="8393" y="26819"/>
                  </a:lnTo>
                  <a:lnTo>
                    <a:pt x="8404" y="26849"/>
                  </a:lnTo>
                  <a:lnTo>
                    <a:pt x="8417" y="26882"/>
                  </a:lnTo>
                  <a:lnTo>
                    <a:pt x="8431" y="26918"/>
                  </a:lnTo>
                  <a:lnTo>
                    <a:pt x="8442" y="26948"/>
                  </a:lnTo>
                  <a:lnTo>
                    <a:pt x="8455" y="26981"/>
                  </a:lnTo>
                  <a:lnTo>
                    <a:pt x="8469" y="27017"/>
                  </a:lnTo>
                  <a:lnTo>
                    <a:pt x="8480" y="27047"/>
                  </a:lnTo>
                  <a:lnTo>
                    <a:pt x="8493" y="27080"/>
                  </a:lnTo>
                  <a:lnTo>
                    <a:pt x="8506" y="27114"/>
                  </a:lnTo>
                  <a:lnTo>
                    <a:pt x="8518" y="27145"/>
                  </a:lnTo>
                  <a:lnTo>
                    <a:pt x="8531" y="27178"/>
                  </a:lnTo>
                  <a:lnTo>
                    <a:pt x="8545" y="27214"/>
                  </a:lnTo>
                  <a:lnTo>
                    <a:pt x="8556" y="27241"/>
                  </a:lnTo>
                  <a:lnTo>
                    <a:pt x="8569" y="27276"/>
                  </a:lnTo>
                  <a:lnTo>
                    <a:pt x="8582" y="27310"/>
                  </a:lnTo>
                  <a:lnTo>
                    <a:pt x="8594" y="27341"/>
                  </a:lnTo>
                  <a:lnTo>
                    <a:pt x="8607" y="27371"/>
                  </a:lnTo>
                  <a:lnTo>
                    <a:pt x="8621" y="27409"/>
                  </a:lnTo>
                  <a:lnTo>
                    <a:pt x="8632" y="27436"/>
                  </a:lnTo>
                  <a:lnTo>
                    <a:pt x="8645" y="27471"/>
                  </a:lnTo>
                  <a:lnTo>
                    <a:pt x="8658" y="27505"/>
                  </a:lnTo>
                  <a:lnTo>
                    <a:pt x="8670" y="27533"/>
                  </a:lnTo>
                  <a:lnTo>
                    <a:pt x="8683" y="27568"/>
                  </a:lnTo>
                  <a:lnTo>
                    <a:pt x="8696" y="27602"/>
                  </a:lnTo>
                  <a:lnTo>
                    <a:pt x="8708" y="27630"/>
                  </a:lnTo>
                  <a:lnTo>
                    <a:pt x="8721" y="27662"/>
                  </a:lnTo>
                  <a:cubicBezTo>
                    <a:pt x="8751" y="27736"/>
                    <a:pt x="8715" y="27820"/>
                    <a:pt x="8642" y="27850"/>
                  </a:cubicBezTo>
                  <a:cubicBezTo>
                    <a:pt x="8568" y="27880"/>
                    <a:pt x="8484" y="27844"/>
                    <a:pt x="8454" y="27771"/>
                  </a:cubicBezTo>
                  <a:lnTo>
                    <a:pt x="8441" y="27739"/>
                  </a:lnTo>
                  <a:lnTo>
                    <a:pt x="8427" y="27703"/>
                  </a:lnTo>
                  <a:lnTo>
                    <a:pt x="8415" y="27673"/>
                  </a:lnTo>
                  <a:lnTo>
                    <a:pt x="8403" y="27642"/>
                  </a:lnTo>
                  <a:lnTo>
                    <a:pt x="8389" y="27606"/>
                  </a:lnTo>
                  <a:lnTo>
                    <a:pt x="8377" y="27576"/>
                  </a:lnTo>
                  <a:lnTo>
                    <a:pt x="8365" y="27545"/>
                  </a:lnTo>
                  <a:lnTo>
                    <a:pt x="8350" y="27508"/>
                  </a:lnTo>
                  <a:lnTo>
                    <a:pt x="8340" y="27480"/>
                  </a:lnTo>
                  <a:lnTo>
                    <a:pt x="8326" y="27446"/>
                  </a:lnTo>
                  <a:lnTo>
                    <a:pt x="8313" y="27411"/>
                  </a:lnTo>
                  <a:lnTo>
                    <a:pt x="8301" y="27381"/>
                  </a:lnTo>
                  <a:lnTo>
                    <a:pt x="8289" y="27350"/>
                  </a:lnTo>
                  <a:lnTo>
                    <a:pt x="8274" y="27313"/>
                  </a:lnTo>
                  <a:lnTo>
                    <a:pt x="8263" y="27283"/>
                  </a:lnTo>
                  <a:lnTo>
                    <a:pt x="8250" y="27250"/>
                  </a:lnTo>
                  <a:lnTo>
                    <a:pt x="8237" y="27215"/>
                  </a:lnTo>
                  <a:lnTo>
                    <a:pt x="8225" y="27185"/>
                  </a:lnTo>
                  <a:lnTo>
                    <a:pt x="8212" y="27152"/>
                  </a:lnTo>
                  <a:lnTo>
                    <a:pt x="8198" y="27116"/>
                  </a:lnTo>
                  <a:lnTo>
                    <a:pt x="8187" y="27086"/>
                  </a:lnTo>
                  <a:lnTo>
                    <a:pt x="8174" y="27053"/>
                  </a:lnTo>
                  <a:lnTo>
                    <a:pt x="8160" y="27017"/>
                  </a:lnTo>
                  <a:lnTo>
                    <a:pt x="8149" y="26987"/>
                  </a:lnTo>
                  <a:lnTo>
                    <a:pt x="8136" y="26954"/>
                  </a:lnTo>
                  <a:lnTo>
                    <a:pt x="8122" y="26918"/>
                  </a:lnTo>
                  <a:lnTo>
                    <a:pt x="8111" y="26888"/>
                  </a:lnTo>
                  <a:lnTo>
                    <a:pt x="8098" y="26855"/>
                  </a:lnTo>
                  <a:lnTo>
                    <a:pt x="8084" y="26819"/>
                  </a:lnTo>
                  <a:lnTo>
                    <a:pt x="8073" y="26788"/>
                  </a:lnTo>
                  <a:lnTo>
                    <a:pt x="8060" y="26755"/>
                  </a:lnTo>
                  <a:lnTo>
                    <a:pt x="8046" y="26719"/>
                  </a:lnTo>
                  <a:lnTo>
                    <a:pt x="8035" y="26689"/>
                  </a:lnTo>
                  <a:lnTo>
                    <a:pt x="8022" y="26655"/>
                  </a:lnTo>
                  <a:lnTo>
                    <a:pt x="8008" y="26619"/>
                  </a:lnTo>
                  <a:lnTo>
                    <a:pt x="7997" y="26588"/>
                  </a:lnTo>
                  <a:lnTo>
                    <a:pt x="7984" y="26555"/>
                  </a:lnTo>
                  <a:lnTo>
                    <a:pt x="7970" y="26517"/>
                  </a:lnTo>
                  <a:lnTo>
                    <a:pt x="7959" y="26488"/>
                  </a:lnTo>
                  <a:lnTo>
                    <a:pt x="7946" y="26454"/>
                  </a:lnTo>
                  <a:lnTo>
                    <a:pt x="7932" y="26418"/>
                  </a:lnTo>
                  <a:lnTo>
                    <a:pt x="7921" y="26387"/>
                  </a:lnTo>
                  <a:lnTo>
                    <a:pt x="7908" y="26353"/>
                  </a:lnTo>
                  <a:lnTo>
                    <a:pt x="7894" y="26317"/>
                  </a:lnTo>
                  <a:lnTo>
                    <a:pt x="7883" y="26286"/>
                  </a:lnTo>
                  <a:lnTo>
                    <a:pt x="7870" y="26252"/>
                  </a:lnTo>
                  <a:lnTo>
                    <a:pt x="7856" y="26214"/>
                  </a:lnTo>
                  <a:lnTo>
                    <a:pt x="7845" y="26185"/>
                  </a:lnTo>
                  <a:lnTo>
                    <a:pt x="7832" y="26151"/>
                  </a:lnTo>
                  <a:lnTo>
                    <a:pt x="7818" y="26113"/>
                  </a:lnTo>
                  <a:lnTo>
                    <a:pt x="7807" y="26083"/>
                  </a:lnTo>
                  <a:lnTo>
                    <a:pt x="7794" y="26049"/>
                  </a:lnTo>
                  <a:lnTo>
                    <a:pt x="7780" y="26011"/>
                  </a:lnTo>
                  <a:lnTo>
                    <a:pt x="7769" y="25981"/>
                  </a:lnTo>
                  <a:lnTo>
                    <a:pt x="7756" y="25947"/>
                  </a:lnTo>
                  <a:lnTo>
                    <a:pt x="7742" y="25909"/>
                  </a:lnTo>
                  <a:lnTo>
                    <a:pt x="7731" y="25879"/>
                  </a:lnTo>
                  <a:lnTo>
                    <a:pt x="7717" y="25844"/>
                  </a:lnTo>
                  <a:lnTo>
                    <a:pt x="7704" y="25806"/>
                  </a:lnTo>
                  <a:lnTo>
                    <a:pt x="7693" y="25776"/>
                  </a:lnTo>
                  <a:lnTo>
                    <a:pt x="7680" y="25742"/>
                  </a:lnTo>
                  <a:lnTo>
                    <a:pt x="7665" y="25703"/>
                  </a:lnTo>
                  <a:lnTo>
                    <a:pt x="7655" y="25673"/>
                  </a:lnTo>
                  <a:lnTo>
                    <a:pt x="7642" y="25639"/>
                  </a:lnTo>
                  <a:lnTo>
                    <a:pt x="7627" y="25600"/>
                  </a:lnTo>
                  <a:lnTo>
                    <a:pt x="7617" y="25570"/>
                  </a:lnTo>
                  <a:lnTo>
                    <a:pt x="7603" y="25535"/>
                  </a:lnTo>
                  <a:lnTo>
                    <a:pt x="7590" y="25497"/>
                  </a:lnTo>
                  <a:lnTo>
                    <a:pt x="7578" y="25466"/>
                  </a:lnTo>
                  <a:lnTo>
                    <a:pt x="7566" y="25432"/>
                  </a:lnTo>
                  <a:lnTo>
                    <a:pt x="7552" y="25397"/>
                  </a:lnTo>
                  <a:lnTo>
                    <a:pt x="7539" y="25359"/>
                  </a:lnTo>
                  <a:lnTo>
                    <a:pt x="7527" y="25328"/>
                  </a:lnTo>
                  <a:lnTo>
                    <a:pt x="7514" y="25293"/>
                  </a:lnTo>
                  <a:lnTo>
                    <a:pt x="7500" y="25254"/>
                  </a:lnTo>
                  <a:lnTo>
                    <a:pt x="7490" y="25224"/>
                  </a:lnTo>
                  <a:lnTo>
                    <a:pt x="7476" y="25189"/>
                  </a:lnTo>
                  <a:lnTo>
                    <a:pt x="7462" y="25150"/>
                  </a:lnTo>
                  <a:lnTo>
                    <a:pt x="7451" y="25119"/>
                  </a:lnTo>
                  <a:lnTo>
                    <a:pt x="7438" y="25084"/>
                  </a:lnTo>
                  <a:lnTo>
                    <a:pt x="7424" y="25045"/>
                  </a:lnTo>
                  <a:lnTo>
                    <a:pt x="7413" y="25014"/>
                  </a:lnTo>
                  <a:lnTo>
                    <a:pt x="7400" y="24979"/>
                  </a:lnTo>
                  <a:lnTo>
                    <a:pt x="7386" y="24940"/>
                  </a:lnTo>
                  <a:lnTo>
                    <a:pt x="7375" y="24909"/>
                  </a:lnTo>
                  <a:lnTo>
                    <a:pt x="7362" y="24874"/>
                  </a:lnTo>
                  <a:lnTo>
                    <a:pt x="7348" y="24835"/>
                  </a:lnTo>
                  <a:lnTo>
                    <a:pt x="7337" y="24804"/>
                  </a:lnTo>
                  <a:lnTo>
                    <a:pt x="7324" y="24769"/>
                  </a:lnTo>
                  <a:lnTo>
                    <a:pt x="7310" y="24729"/>
                  </a:lnTo>
                  <a:lnTo>
                    <a:pt x="7299" y="24698"/>
                  </a:lnTo>
                  <a:lnTo>
                    <a:pt x="7286" y="24663"/>
                  </a:lnTo>
                  <a:lnTo>
                    <a:pt x="7272" y="24623"/>
                  </a:lnTo>
                  <a:lnTo>
                    <a:pt x="7261" y="24592"/>
                  </a:lnTo>
                  <a:lnTo>
                    <a:pt x="7248" y="24557"/>
                  </a:lnTo>
                  <a:lnTo>
                    <a:pt x="7234" y="24517"/>
                  </a:lnTo>
                  <a:lnTo>
                    <a:pt x="7223" y="24486"/>
                  </a:lnTo>
                  <a:lnTo>
                    <a:pt x="7210" y="24449"/>
                  </a:lnTo>
                  <a:lnTo>
                    <a:pt x="7196" y="24411"/>
                  </a:lnTo>
                  <a:lnTo>
                    <a:pt x="7185" y="24378"/>
                  </a:lnTo>
                  <a:lnTo>
                    <a:pt x="7172" y="24344"/>
                  </a:lnTo>
                  <a:lnTo>
                    <a:pt x="7158" y="24304"/>
                  </a:lnTo>
                  <a:lnTo>
                    <a:pt x="7147" y="24271"/>
                  </a:lnTo>
                  <a:lnTo>
                    <a:pt x="7134" y="24237"/>
                  </a:lnTo>
                  <a:lnTo>
                    <a:pt x="7120" y="24197"/>
                  </a:lnTo>
                  <a:lnTo>
                    <a:pt x="7109" y="24164"/>
                  </a:lnTo>
                  <a:lnTo>
                    <a:pt x="7096" y="24128"/>
                  </a:lnTo>
                  <a:lnTo>
                    <a:pt x="7082" y="24089"/>
                  </a:lnTo>
                  <a:lnTo>
                    <a:pt x="7071" y="24058"/>
                  </a:lnTo>
                  <a:lnTo>
                    <a:pt x="7058" y="24021"/>
                  </a:lnTo>
                  <a:lnTo>
                    <a:pt x="7044" y="23982"/>
                  </a:lnTo>
                  <a:lnTo>
                    <a:pt x="7033" y="23949"/>
                  </a:lnTo>
                  <a:lnTo>
                    <a:pt x="7020" y="23913"/>
                  </a:lnTo>
                  <a:lnTo>
                    <a:pt x="7006" y="23874"/>
                  </a:lnTo>
                  <a:lnTo>
                    <a:pt x="6995" y="23841"/>
                  </a:lnTo>
                  <a:lnTo>
                    <a:pt x="6982" y="23805"/>
                  </a:lnTo>
                  <a:lnTo>
                    <a:pt x="6967" y="23765"/>
                  </a:lnTo>
                  <a:lnTo>
                    <a:pt x="6957" y="23732"/>
                  </a:lnTo>
                  <a:lnTo>
                    <a:pt x="6944" y="23696"/>
                  </a:lnTo>
                  <a:lnTo>
                    <a:pt x="6930" y="23657"/>
                  </a:lnTo>
                  <a:lnTo>
                    <a:pt x="6919" y="23624"/>
                  </a:lnTo>
                  <a:lnTo>
                    <a:pt x="6906" y="23587"/>
                  </a:lnTo>
                  <a:lnTo>
                    <a:pt x="6892" y="23548"/>
                  </a:lnTo>
                  <a:lnTo>
                    <a:pt x="6881" y="23515"/>
                  </a:lnTo>
                  <a:lnTo>
                    <a:pt x="6868" y="23478"/>
                  </a:lnTo>
                  <a:lnTo>
                    <a:pt x="6854" y="23439"/>
                  </a:lnTo>
                  <a:lnTo>
                    <a:pt x="6843" y="23405"/>
                  </a:lnTo>
                  <a:lnTo>
                    <a:pt x="6830" y="23369"/>
                  </a:lnTo>
                  <a:lnTo>
                    <a:pt x="6815" y="23329"/>
                  </a:lnTo>
                  <a:lnTo>
                    <a:pt x="6805" y="23296"/>
                  </a:lnTo>
                  <a:lnTo>
                    <a:pt x="6792" y="23259"/>
                  </a:lnTo>
                  <a:lnTo>
                    <a:pt x="6778" y="23220"/>
                  </a:lnTo>
                  <a:lnTo>
                    <a:pt x="6767" y="23186"/>
                  </a:lnTo>
                  <a:lnTo>
                    <a:pt x="6754" y="23149"/>
                  </a:lnTo>
                  <a:lnTo>
                    <a:pt x="6740" y="23110"/>
                  </a:lnTo>
                  <a:lnTo>
                    <a:pt x="6729" y="23076"/>
                  </a:lnTo>
                  <a:lnTo>
                    <a:pt x="6716" y="23039"/>
                  </a:lnTo>
                  <a:lnTo>
                    <a:pt x="6701" y="22999"/>
                  </a:lnTo>
                  <a:lnTo>
                    <a:pt x="6691" y="22966"/>
                  </a:lnTo>
                  <a:lnTo>
                    <a:pt x="6678" y="22929"/>
                  </a:lnTo>
                  <a:lnTo>
                    <a:pt x="6663" y="22889"/>
                  </a:lnTo>
                  <a:lnTo>
                    <a:pt x="6653" y="22855"/>
                  </a:lnTo>
                  <a:lnTo>
                    <a:pt x="6640" y="22818"/>
                  </a:lnTo>
                  <a:lnTo>
                    <a:pt x="6627" y="22781"/>
                  </a:lnTo>
                  <a:lnTo>
                    <a:pt x="6612" y="22741"/>
                  </a:lnTo>
                  <a:lnTo>
                    <a:pt x="6602" y="22707"/>
                  </a:lnTo>
                  <a:lnTo>
                    <a:pt x="6589" y="22670"/>
                  </a:lnTo>
                  <a:lnTo>
                    <a:pt x="6574" y="22630"/>
                  </a:lnTo>
                  <a:lnTo>
                    <a:pt x="6563" y="22595"/>
                  </a:lnTo>
                  <a:lnTo>
                    <a:pt x="6551" y="22558"/>
                  </a:lnTo>
                  <a:lnTo>
                    <a:pt x="6536" y="22518"/>
                  </a:lnTo>
                  <a:lnTo>
                    <a:pt x="6526" y="22484"/>
                  </a:lnTo>
                  <a:lnTo>
                    <a:pt x="6512" y="22446"/>
                  </a:lnTo>
                  <a:lnTo>
                    <a:pt x="6498" y="22406"/>
                  </a:lnTo>
                  <a:lnTo>
                    <a:pt x="6488" y="22372"/>
                  </a:lnTo>
                  <a:lnTo>
                    <a:pt x="6474" y="22334"/>
                  </a:lnTo>
                  <a:lnTo>
                    <a:pt x="6460" y="22294"/>
                  </a:lnTo>
                  <a:lnTo>
                    <a:pt x="6450" y="22260"/>
                  </a:lnTo>
                  <a:lnTo>
                    <a:pt x="6436" y="22222"/>
                  </a:lnTo>
                  <a:lnTo>
                    <a:pt x="6422" y="22182"/>
                  </a:lnTo>
                  <a:lnTo>
                    <a:pt x="6411" y="22147"/>
                  </a:lnTo>
                  <a:lnTo>
                    <a:pt x="6399" y="22110"/>
                  </a:lnTo>
                  <a:lnTo>
                    <a:pt x="6384" y="22069"/>
                  </a:lnTo>
                  <a:lnTo>
                    <a:pt x="6373" y="22034"/>
                  </a:lnTo>
                  <a:lnTo>
                    <a:pt x="6361" y="21997"/>
                  </a:lnTo>
                  <a:lnTo>
                    <a:pt x="6346" y="21956"/>
                  </a:lnTo>
                  <a:lnTo>
                    <a:pt x="6335" y="21921"/>
                  </a:lnTo>
                  <a:lnTo>
                    <a:pt x="6322" y="21883"/>
                  </a:lnTo>
                  <a:lnTo>
                    <a:pt x="6308" y="21843"/>
                  </a:lnTo>
                  <a:lnTo>
                    <a:pt x="6297" y="21808"/>
                  </a:lnTo>
                  <a:lnTo>
                    <a:pt x="6284" y="21770"/>
                  </a:lnTo>
                  <a:lnTo>
                    <a:pt x="6270" y="21729"/>
                  </a:lnTo>
                  <a:lnTo>
                    <a:pt x="6259" y="21694"/>
                  </a:lnTo>
                  <a:lnTo>
                    <a:pt x="6246" y="21656"/>
                  </a:lnTo>
                  <a:lnTo>
                    <a:pt x="6232" y="21615"/>
                  </a:lnTo>
                  <a:lnTo>
                    <a:pt x="6221" y="21580"/>
                  </a:lnTo>
                  <a:lnTo>
                    <a:pt x="6208" y="21542"/>
                  </a:lnTo>
                  <a:lnTo>
                    <a:pt x="6194" y="21501"/>
                  </a:lnTo>
                  <a:lnTo>
                    <a:pt x="6183" y="21466"/>
                  </a:lnTo>
                  <a:lnTo>
                    <a:pt x="6170" y="21428"/>
                  </a:lnTo>
                  <a:lnTo>
                    <a:pt x="6156" y="21387"/>
                  </a:lnTo>
                  <a:lnTo>
                    <a:pt x="6145" y="21352"/>
                  </a:lnTo>
                  <a:lnTo>
                    <a:pt x="6132" y="21313"/>
                  </a:lnTo>
                  <a:lnTo>
                    <a:pt x="6118" y="21272"/>
                  </a:lnTo>
                  <a:lnTo>
                    <a:pt x="6107" y="21237"/>
                  </a:lnTo>
                  <a:lnTo>
                    <a:pt x="6094" y="21199"/>
                  </a:lnTo>
                  <a:lnTo>
                    <a:pt x="6080" y="21157"/>
                  </a:lnTo>
                  <a:lnTo>
                    <a:pt x="6069" y="21122"/>
                  </a:lnTo>
                  <a:lnTo>
                    <a:pt x="6056" y="21083"/>
                  </a:lnTo>
                  <a:lnTo>
                    <a:pt x="6042" y="21042"/>
                  </a:lnTo>
                  <a:lnTo>
                    <a:pt x="6031" y="21007"/>
                  </a:lnTo>
                  <a:lnTo>
                    <a:pt x="6018" y="20968"/>
                  </a:lnTo>
                  <a:lnTo>
                    <a:pt x="6004" y="20927"/>
                  </a:lnTo>
                  <a:lnTo>
                    <a:pt x="5993" y="20891"/>
                  </a:lnTo>
                  <a:lnTo>
                    <a:pt x="5980" y="20852"/>
                  </a:lnTo>
                  <a:lnTo>
                    <a:pt x="5966" y="20811"/>
                  </a:lnTo>
                  <a:lnTo>
                    <a:pt x="5955" y="20775"/>
                  </a:lnTo>
                  <a:lnTo>
                    <a:pt x="5942" y="20736"/>
                  </a:lnTo>
                  <a:lnTo>
                    <a:pt x="5928" y="20695"/>
                  </a:lnTo>
                  <a:lnTo>
                    <a:pt x="5917" y="20659"/>
                  </a:lnTo>
                  <a:lnTo>
                    <a:pt x="5904" y="20620"/>
                  </a:lnTo>
                  <a:lnTo>
                    <a:pt x="5890" y="20578"/>
                  </a:lnTo>
                  <a:lnTo>
                    <a:pt x="5879" y="20543"/>
                  </a:lnTo>
                  <a:lnTo>
                    <a:pt x="5866" y="20504"/>
                  </a:lnTo>
                  <a:lnTo>
                    <a:pt x="5852" y="20462"/>
                  </a:lnTo>
                  <a:lnTo>
                    <a:pt x="5841" y="20426"/>
                  </a:lnTo>
                  <a:lnTo>
                    <a:pt x="5828" y="20387"/>
                  </a:lnTo>
                  <a:lnTo>
                    <a:pt x="5814" y="20345"/>
                  </a:lnTo>
                  <a:lnTo>
                    <a:pt x="5803" y="20309"/>
                  </a:lnTo>
                  <a:lnTo>
                    <a:pt x="5790" y="20270"/>
                  </a:lnTo>
                  <a:lnTo>
                    <a:pt x="5776" y="20228"/>
                  </a:lnTo>
                  <a:lnTo>
                    <a:pt x="5765" y="20192"/>
                  </a:lnTo>
                  <a:lnTo>
                    <a:pt x="5752" y="20153"/>
                  </a:lnTo>
                  <a:lnTo>
                    <a:pt x="5738" y="20111"/>
                  </a:lnTo>
                  <a:lnTo>
                    <a:pt x="5727" y="20074"/>
                  </a:lnTo>
                  <a:lnTo>
                    <a:pt x="5714" y="20035"/>
                  </a:lnTo>
                  <a:lnTo>
                    <a:pt x="5701" y="19996"/>
                  </a:lnTo>
                  <a:lnTo>
                    <a:pt x="5687" y="19954"/>
                  </a:lnTo>
                  <a:lnTo>
                    <a:pt x="5676" y="19917"/>
                  </a:lnTo>
                  <a:lnTo>
                    <a:pt x="5663" y="19878"/>
                  </a:lnTo>
                  <a:lnTo>
                    <a:pt x="5649" y="19836"/>
                  </a:lnTo>
                  <a:lnTo>
                    <a:pt x="5638" y="19799"/>
                  </a:lnTo>
                  <a:lnTo>
                    <a:pt x="5625" y="19760"/>
                  </a:lnTo>
                  <a:lnTo>
                    <a:pt x="5611" y="19717"/>
                  </a:lnTo>
                  <a:lnTo>
                    <a:pt x="5600" y="19681"/>
                  </a:lnTo>
                  <a:lnTo>
                    <a:pt x="5587" y="19641"/>
                  </a:lnTo>
                  <a:lnTo>
                    <a:pt x="5573" y="19599"/>
                  </a:lnTo>
                  <a:lnTo>
                    <a:pt x="5562" y="19562"/>
                  </a:lnTo>
                  <a:lnTo>
                    <a:pt x="5549" y="19523"/>
                  </a:lnTo>
                  <a:lnTo>
                    <a:pt x="5535" y="19480"/>
                  </a:lnTo>
                  <a:lnTo>
                    <a:pt x="5524" y="19443"/>
                  </a:lnTo>
                  <a:lnTo>
                    <a:pt x="5511" y="19404"/>
                  </a:lnTo>
                  <a:lnTo>
                    <a:pt x="5497" y="19361"/>
                  </a:lnTo>
                  <a:lnTo>
                    <a:pt x="5486" y="19324"/>
                  </a:lnTo>
                  <a:lnTo>
                    <a:pt x="5473" y="19284"/>
                  </a:lnTo>
                  <a:lnTo>
                    <a:pt x="5459" y="19242"/>
                  </a:lnTo>
                  <a:lnTo>
                    <a:pt x="5448" y="19205"/>
                  </a:lnTo>
                  <a:lnTo>
                    <a:pt x="5435" y="19165"/>
                  </a:lnTo>
                  <a:lnTo>
                    <a:pt x="5421" y="19122"/>
                  </a:lnTo>
                  <a:lnTo>
                    <a:pt x="5410" y="19085"/>
                  </a:lnTo>
                  <a:lnTo>
                    <a:pt x="5397" y="19045"/>
                  </a:lnTo>
                  <a:lnTo>
                    <a:pt x="5383" y="19002"/>
                  </a:lnTo>
                  <a:lnTo>
                    <a:pt x="5372" y="18965"/>
                  </a:lnTo>
                  <a:lnTo>
                    <a:pt x="5359" y="18925"/>
                  </a:lnTo>
                  <a:lnTo>
                    <a:pt x="5345" y="18882"/>
                  </a:lnTo>
                  <a:lnTo>
                    <a:pt x="5334" y="18845"/>
                  </a:lnTo>
                  <a:lnTo>
                    <a:pt x="5321" y="18805"/>
                  </a:lnTo>
                  <a:lnTo>
                    <a:pt x="5307" y="18762"/>
                  </a:lnTo>
                  <a:lnTo>
                    <a:pt x="5295" y="18724"/>
                  </a:lnTo>
                  <a:lnTo>
                    <a:pt x="5283" y="18684"/>
                  </a:lnTo>
                  <a:lnTo>
                    <a:pt x="5269" y="18641"/>
                  </a:lnTo>
                  <a:lnTo>
                    <a:pt x="5258" y="18604"/>
                  </a:lnTo>
                  <a:lnTo>
                    <a:pt x="5244" y="18563"/>
                  </a:lnTo>
                  <a:lnTo>
                    <a:pt x="5231" y="18520"/>
                  </a:lnTo>
                  <a:lnTo>
                    <a:pt x="5220" y="18483"/>
                  </a:lnTo>
                  <a:lnTo>
                    <a:pt x="5206" y="18442"/>
                  </a:lnTo>
                  <a:lnTo>
                    <a:pt x="5193" y="18399"/>
                  </a:lnTo>
                  <a:lnTo>
                    <a:pt x="5182" y="18362"/>
                  </a:lnTo>
                  <a:lnTo>
                    <a:pt x="5168" y="18321"/>
                  </a:lnTo>
                  <a:lnTo>
                    <a:pt x="5155" y="18278"/>
                  </a:lnTo>
                  <a:lnTo>
                    <a:pt x="5143" y="18240"/>
                  </a:lnTo>
                  <a:lnTo>
                    <a:pt x="5131" y="18200"/>
                  </a:lnTo>
                  <a:lnTo>
                    <a:pt x="5116" y="18156"/>
                  </a:lnTo>
                  <a:lnTo>
                    <a:pt x="5105" y="18118"/>
                  </a:lnTo>
                  <a:lnTo>
                    <a:pt x="5093" y="18078"/>
                  </a:lnTo>
                  <a:lnTo>
                    <a:pt x="5078" y="18034"/>
                  </a:lnTo>
                  <a:lnTo>
                    <a:pt x="5067" y="17996"/>
                  </a:lnTo>
                  <a:lnTo>
                    <a:pt x="5055" y="17956"/>
                  </a:lnTo>
                  <a:lnTo>
                    <a:pt x="5040" y="17912"/>
                  </a:lnTo>
                  <a:lnTo>
                    <a:pt x="5029" y="17874"/>
                  </a:lnTo>
                  <a:lnTo>
                    <a:pt x="5016" y="17833"/>
                  </a:lnTo>
                  <a:lnTo>
                    <a:pt x="5003" y="17790"/>
                  </a:lnTo>
                  <a:lnTo>
                    <a:pt x="4991" y="17752"/>
                  </a:lnTo>
                  <a:lnTo>
                    <a:pt x="4978" y="17711"/>
                  </a:lnTo>
                  <a:lnTo>
                    <a:pt x="4964" y="17667"/>
                  </a:lnTo>
                  <a:lnTo>
                    <a:pt x="4953" y="17629"/>
                  </a:lnTo>
                  <a:lnTo>
                    <a:pt x="4940" y="17588"/>
                  </a:lnTo>
                  <a:lnTo>
                    <a:pt x="4926" y="17544"/>
                  </a:lnTo>
                  <a:lnTo>
                    <a:pt x="4915" y="17506"/>
                  </a:lnTo>
                  <a:lnTo>
                    <a:pt x="4902" y="17465"/>
                  </a:lnTo>
                  <a:lnTo>
                    <a:pt x="4888" y="17421"/>
                  </a:lnTo>
                  <a:lnTo>
                    <a:pt x="4877" y="17383"/>
                  </a:lnTo>
                  <a:lnTo>
                    <a:pt x="4864" y="17342"/>
                  </a:lnTo>
                  <a:lnTo>
                    <a:pt x="4850" y="17297"/>
                  </a:lnTo>
                  <a:lnTo>
                    <a:pt x="4839" y="17259"/>
                  </a:lnTo>
                  <a:lnTo>
                    <a:pt x="4826" y="17218"/>
                  </a:lnTo>
                  <a:lnTo>
                    <a:pt x="4812" y="17174"/>
                  </a:lnTo>
                  <a:lnTo>
                    <a:pt x="4801" y="17136"/>
                  </a:lnTo>
                  <a:lnTo>
                    <a:pt x="4788" y="17094"/>
                  </a:lnTo>
                  <a:lnTo>
                    <a:pt x="4775" y="17053"/>
                  </a:lnTo>
                  <a:lnTo>
                    <a:pt x="4761" y="17009"/>
                  </a:lnTo>
                  <a:lnTo>
                    <a:pt x="4750" y="16970"/>
                  </a:lnTo>
                  <a:lnTo>
                    <a:pt x="4737" y="16929"/>
                  </a:lnTo>
                  <a:lnTo>
                    <a:pt x="4723" y="16884"/>
                  </a:lnTo>
                  <a:lnTo>
                    <a:pt x="4712" y="16846"/>
                  </a:lnTo>
                  <a:lnTo>
                    <a:pt x="4699" y="16805"/>
                  </a:lnTo>
                  <a:lnTo>
                    <a:pt x="4685" y="16760"/>
                  </a:lnTo>
                  <a:lnTo>
                    <a:pt x="4674" y="16722"/>
                  </a:lnTo>
                  <a:lnTo>
                    <a:pt x="4661" y="16680"/>
                  </a:lnTo>
                  <a:lnTo>
                    <a:pt x="4647" y="16635"/>
                  </a:lnTo>
                  <a:lnTo>
                    <a:pt x="4636" y="16597"/>
                  </a:lnTo>
                  <a:lnTo>
                    <a:pt x="4623" y="16555"/>
                  </a:lnTo>
                  <a:lnTo>
                    <a:pt x="4609" y="16511"/>
                  </a:lnTo>
                  <a:lnTo>
                    <a:pt x="4598" y="16472"/>
                  </a:lnTo>
                  <a:lnTo>
                    <a:pt x="4585" y="16430"/>
                  </a:lnTo>
                  <a:lnTo>
                    <a:pt x="4571" y="16385"/>
                  </a:lnTo>
                  <a:lnTo>
                    <a:pt x="4560" y="16347"/>
                  </a:lnTo>
                  <a:lnTo>
                    <a:pt x="4547" y="16305"/>
                  </a:lnTo>
                  <a:lnTo>
                    <a:pt x="4533" y="16260"/>
                  </a:lnTo>
                  <a:lnTo>
                    <a:pt x="4522" y="16221"/>
                  </a:lnTo>
                  <a:lnTo>
                    <a:pt x="4509" y="16179"/>
                  </a:lnTo>
                  <a:lnTo>
                    <a:pt x="4495" y="16134"/>
                  </a:lnTo>
                  <a:lnTo>
                    <a:pt x="4484" y="16096"/>
                  </a:lnTo>
                  <a:lnTo>
                    <a:pt x="4471" y="16054"/>
                  </a:lnTo>
                  <a:lnTo>
                    <a:pt x="4457" y="16009"/>
                  </a:lnTo>
                  <a:lnTo>
                    <a:pt x="4446" y="15970"/>
                  </a:lnTo>
                  <a:lnTo>
                    <a:pt x="4433" y="15928"/>
                  </a:lnTo>
                  <a:lnTo>
                    <a:pt x="4419" y="15883"/>
                  </a:lnTo>
                  <a:lnTo>
                    <a:pt x="4408" y="15844"/>
                  </a:lnTo>
                  <a:lnTo>
                    <a:pt x="4395" y="15801"/>
                  </a:lnTo>
                  <a:lnTo>
                    <a:pt x="4381" y="15756"/>
                  </a:lnTo>
                  <a:lnTo>
                    <a:pt x="4370" y="15717"/>
                  </a:lnTo>
                  <a:lnTo>
                    <a:pt x="4357" y="15675"/>
                  </a:lnTo>
                  <a:lnTo>
                    <a:pt x="4343" y="15630"/>
                  </a:lnTo>
                  <a:lnTo>
                    <a:pt x="4332" y="15591"/>
                  </a:lnTo>
                  <a:lnTo>
                    <a:pt x="4319" y="15548"/>
                  </a:lnTo>
                  <a:lnTo>
                    <a:pt x="4305" y="15503"/>
                  </a:lnTo>
                  <a:lnTo>
                    <a:pt x="4294" y="15464"/>
                  </a:lnTo>
                  <a:lnTo>
                    <a:pt x="4281" y="15421"/>
                  </a:lnTo>
                  <a:lnTo>
                    <a:pt x="4267" y="15376"/>
                  </a:lnTo>
                  <a:lnTo>
                    <a:pt x="4256" y="15337"/>
                  </a:lnTo>
                  <a:lnTo>
                    <a:pt x="4243" y="15294"/>
                  </a:lnTo>
                  <a:lnTo>
                    <a:pt x="4229" y="15249"/>
                  </a:lnTo>
                  <a:lnTo>
                    <a:pt x="4218" y="15209"/>
                  </a:lnTo>
                  <a:lnTo>
                    <a:pt x="4205" y="15167"/>
                  </a:lnTo>
                  <a:lnTo>
                    <a:pt x="4191" y="15122"/>
                  </a:lnTo>
                  <a:lnTo>
                    <a:pt x="4180" y="15082"/>
                  </a:lnTo>
                  <a:lnTo>
                    <a:pt x="4167" y="15039"/>
                  </a:lnTo>
                  <a:lnTo>
                    <a:pt x="4153" y="14994"/>
                  </a:lnTo>
                  <a:lnTo>
                    <a:pt x="4142" y="14954"/>
                  </a:lnTo>
                  <a:lnTo>
                    <a:pt x="4129" y="14912"/>
                  </a:lnTo>
                  <a:lnTo>
                    <a:pt x="4115" y="14866"/>
                  </a:lnTo>
                  <a:lnTo>
                    <a:pt x="4104" y="14826"/>
                  </a:lnTo>
                  <a:lnTo>
                    <a:pt x="4091" y="14784"/>
                  </a:lnTo>
                  <a:lnTo>
                    <a:pt x="4077" y="14738"/>
                  </a:lnTo>
                  <a:lnTo>
                    <a:pt x="4066" y="14698"/>
                  </a:lnTo>
                  <a:lnTo>
                    <a:pt x="4053" y="14656"/>
                  </a:lnTo>
                  <a:lnTo>
                    <a:pt x="4039" y="14610"/>
                  </a:lnTo>
                  <a:lnTo>
                    <a:pt x="4028" y="14570"/>
                  </a:lnTo>
                  <a:lnTo>
                    <a:pt x="4015" y="14527"/>
                  </a:lnTo>
                  <a:lnTo>
                    <a:pt x="4001" y="14481"/>
                  </a:lnTo>
                  <a:lnTo>
                    <a:pt x="3990" y="14441"/>
                  </a:lnTo>
                  <a:lnTo>
                    <a:pt x="3977" y="14398"/>
                  </a:lnTo>
                  <a:lnTo>
                    <a:pt x="3963" y="14353"/>
                  </a:lnTo>
                  <a:lnTo>
                    <a:pt x="3952" y="14313"/>
                  </a:lnTo>
                  <a:lnTo>
                    <a:pt x="3939" y="14270"/>
                  </a:lnTo>
                  <a:lnTo>
                    <a:pt x="3925" y="14224"/>
                  </a:lnTo>
                  <a:lnTo>
                    <a:pt x="3914" y="14184"/>
                  </a:lnTo>
                  <a:lnTo>
                    <a:pt x="3901" y="14141"/>
                  </a:lnTo>
                  <a:lnTo>
                    <a:pt x="3887" y="14095"/>
                  </a:lnTo>
                  <a:lnTo>
                    <a:pt x="3875" y="14054"/>
                  </a:lnTo>
                  <a:lnTo>
                    <a:pt x="3863" y="14011"/>
                  </a:lnTo>
                  <a:lnTo>
                    <a:pt x="3850" y="13968"/>
                  </a:lnTo>
                  <a:lnTo>
                    <a:pt x="3836" y="13922"/>
                  </a:lnTo>
                  <a:lnTo>
                    <a:pt x="3825" y="13882"/>
                  </a:lnTo>
                  <a:lnTo>
                    <a:pt x="3812" y="13839"/>
                  </a:lnTo>
                  <a:lnTo>
                    <a:pt x="3798" y="13792"/>
                  </a:lnTo>
                  <a:lnTo>
                    <a:pt x="3787" y="13752"/>
                  </a:lnTo>
                  <a:lnTo>
                    <a:pt x="3774" y="13709"/>
                  </a:lnTo>
                  <a:lnTo>
                    <a:pt x="3760" y="13663"/>
                  </a:lnTo>
                  <a:lnTo>
                    <a:pt x="3748" y="13622"/>
                  </a:lnTo>
                  <a:lnTo>
                    <a:pt x="3736" y="13579"/>
                  </a:lnTo>
                  <a:lnTo>
                    <a:pt x="3722" y="13533"/>
                  </a:lnTo>
                  <a:lnTo>
                    <a:pt x="3710" y="13492"/>
                  </a:lnTo>
                  <a:lnTo>
                    <a:pt x="3698" y="13449"/>
                  </a:lnTo>
                  <a:lnTo>
                    <a:pt x="3684" y="13402"/>
                  </a:lnTo>
                  <a:lnTo>
                    <a:pt x="3673" y="13362"/>
                  </a:lnTo>
                  <a:lnTo>
                    <a:pt x="3659" y="13318"/>
                  </a:lnTo>
                  <a:lnTo>
                    <a:pt x="3646" y="13272"/>
                  </a:lnTo>
                  <a:lnTo>
                    <a:pt x="3634" y="13231"/>
                  </a:lnTo>
                  <a:lnTo>
                    <a:pt x="3622" y="13188"/>
                  </a:lnTo>
                  <a:lnTo>
                    <a:pt x="3608" y="13141"/>
                  </a:lnTo>
                  <a:lnTo>
                    <a:pt x="3597" y="13101"/>
                  </a:lnTo>
                  <a:lnTo>
                    <a:pt x="3583" y="13057"/>
                  </a:lnTo>
                  <a:lnTo>
                    <a:pt x="3570" y="13011"/>
                  </a:lnTo>
                  <a:lnTo>
                    <a:pt x="3558" y="12970"/>
                  </a:lnTo>
                  <a:lnTo>
                    <a:pt x="3545" y="12926"/>
                  </a:lnTo>
                  <a:lnTo>
                    <a:pt x="3532" y="12880"/>
                  </a:lnTo>
                  <a:lnTo>
                    <a:pt x="3520" y="12839"/>
                  </a:lnTo>
                  <a:lnTo>
                    <a:pt x="3507" y="12795"/>
                  </a:lnTo>
                  <a:lnTo>
                    <a:pt x="3494" y="12748"/>
                  </a:lnTo>
                  <a:lnTo>
                    <a:pt x="3483" y="12708"/>
                  </a:lnTo>
                  <a:lnTo>
                    <a:pt x="3469" y="12664"/>
                  </a:lnTo>
                  <a:lnTo>
                    <a:pt x="3456" y="12617"/>
                  </a:lnTo>
                  <a:lnTo>
                    <a:pt x="3444" y="12576"/>
                  </a:lnTo>
                  <a:lnTo>
                    <a:pt x="3431" y="12532"/>
                  </a:lnTo>
                  <a:lnTo>
                    <a:pt x="3418" y="12485"/>
                  </a:lnTo>
                  <a:lnTo>
                    <a:pt x="3407" y="12445"/>
                  </a:lnTo>
                  <a:lnTo>
                    <a:pt x="3393" y="12401"/>
                  </a:lnTo>
                  <a:lnTo>
                    <a:pt x="3380" y="12354"/>
                  </a:lnTo>
                  <a:lnTo>
                    <a:pt x="3368" y="12313"/>
                  </a:lnTo>
                  <a:lnTo>
                    <a:pt x="3355" y="12269"/>
                  </a:lnTo>
                  <a:lnTo>
                    <a:pt x="3342" y="12222"/>
                  </a:lnTo>
                  <a:lnTo>
                    <a:pt x="3330" y="12181"/>
                  </a:lnTo>
                  <a:lnTo>
                    <a:pt x="3317" y="12137"/>
                  </a:lnTo>
                  <a:lnTo>
                    <a:pt x="3304" y="12090"/>
                  </a:lnTo>
                  <a:lnTo>
                    <a:pt x="3292" y="12048"/>
                  </a:lnTo>
                  <a:lnTo>
                    <a:pt x="3279" y="12004"/>
                  </a:lnTo>
                  <a:lnTo>
                    <a:pt x="3266" y="11957"/>
                  </a:lnTo>
                  <a:lnTo>
                    <a:pt x="3254" y="11916"/>
                  </a:lnTo>
                  <a:lnTo>
                    <a:pt x="3241" y="11872"/>
                  </a:lnTo>
                  <a:lnTo>
                    <a:pt x="3228" y="11825"/>
                  </a:lnTo>
                  <a:lnTo>
                    <a:pt x="3216" y="11784"/>
                  </a:lnTo>
                  <a:lnTo>
                    <a:pt x="3203" y="11739"/>
                  </a:lnTo>
                  <a:lnTo>
                    <a:pt x="3190" y="11692"/>
                  </a:lnTo>
                  <a:lnTo>
                    <a:pt x="3178" y="11651"/>
                  </a:lnTo>
                  <a:lnTo>
                    <a:pt x="3165" y="11606"/>
                  </a:lnTo>
                  <a:lnTo>
                    <a:pt x="3152" y="11559"/>
                  </a:lnTo>
                  <a:lnTo>
                    <a:pt x="3140" y="11518"/>
                  </a:lnTo>
                  <a:lnTo>
                    <a:pt x="3127" y="11473"/>
                  </a:lnTo>
                  <a:lnTo>
                    <a:pt x="3114" y="11426"/>
                  </a:lnTo>
                  <a:lnTo>
                    <a:pt x="3102" y="11385"/>
                  </a:lnTo>
                  <a:lnTo>
                    <a:pt x="3089" y="11340"/>
                  </a:lnTo>
                  <a:lnTo>
                    <a:pt x="3076" y="11293"/>
                  </a:lnTo>
                  <a:lnTo>
                    <a:pt x="3064" y="11251"/>
                  </a:lnTo>
                  <a:lnTo>
                    <a:pt x="3051" y="11207"/>
                  </a:lnTo>
                  <a:lnTo>
                    <a:pt x="3038" y="11160"/>
                  </a:lnTo>
                  <a:lnTo>
                    <a:pt x="3026" y="11118"/>
                  </a:lnTo>
                  <a:lnTo>
                    <a:pt x="3013" y="11074"/>
                  </a:lnTo>
                  <a:lnTo>
                    <a:pt x="2999" y="11027"/>
                  </a:lnTo>
                  <a:lnTo>
                    <a:pt x="2988" y="10984"/>
                  </a:lnTo>
                  <a:lnTo>
                    <a:pt x="2975" y="10940"/>
                  </a:lnTo>
                  <a:lnTo>
                    <a:pt x="2961" y="10893"/>
                  </a:lnTo>
                  <a:lnTo>
                    <a:pt x="2950" y="10851"/>
                  </a:lnTo>
                  <a:lnTo>
                    <a:pt x="2937" y="10806"/>
                  </a:lnTo>
                  <a:lnTo>
                    <a:pt x="2923" y="10759"/>
                  </a:lnTo>
                  <a:lnTo>
                    <a:pt x="2912" y="10717"/>
                  </a:lnTo>
                  <a:lnTo>
                    <a:pt x="2899" y="10672"/>
                  </a:lnTo>
                  <a:lnTo>
                    <a:pt x="2886" y="10627"/>
                  </a:lnTo>
                  <a:lnTo>
                    <a:pt x="2873" y="10580"/>
                  </a:lnTo>
                  <a:lnTo>
                    <a:pt x="2861" y="10538"/>
                  </a:lnTo>
                  <a:lnTo>
                    <a:pt x="2848" y="10493"/>
                  </a:lnTo>
                  <a:lnTo>
                    <a:pt x="2834" y="10446"/>
                  </a:lnTo>
                  <a:lnTo>
                    <a:pt x="2823" y="10403"/>
                  </a:lnTo>
                  <a:lnTo>
                    <a:pt x="2810" y="10359"/>
                  </a:lnTo>
                  <a:lnTo>
                    <a:pt x="2796" y="10312"/>
                  </a:lnTo>
                  <a:lnTo>
                    <a:pt x="2785" y="10269"/>
                  </a:lnTo>
                  <a:lnTo>
                    <a:pt x="2772" y="10224"/>
                  </a:lnTo>
                  <a:lnTo>
                    <a:pt x="2758" y="10177"/>
                  </a:lnTo>
                  <a:lnTo>
                    <a:pt x="2747" y="10134"/>
                  </a:lnTo>
                  <a:lnTo>
                    <a:pt x="2734" y="10089"/>
                  </a:lnTo>
                  <a:lnTo>
                    <a:pt x="2720" y="10042"/>
                  </a:lnTo>
                  <a:lnTo>
                    <a:pt x="2709" y="9999"/>
                  </a:lnTo>
                  <a:lnTo>
                    <a:pt x="2696" y="9955"/>
                  </a:lnTo>
                  <a:lnTo>
                    <a:pt x="2682" y="9908"/>
                  </a:lnTo>
                  <a:lnTo>
                    <a:pt x="2671" y="9865"/>
                  </a:lnTo>
                  <a:lnTo>
                    <a:pt x="2658" y="9820"/>
                  </a:lnTo>
                  <a:lnTo>
                    <a:pt x="2644" y="9772"/>
                  </a:lnTo>
                  <a:lnTo>
                    <a:pt x="2633" y="9729"/>
                  </a:lnTo>
                  <a:lnTo>
                    <a:pt x="2620" y="9684"/>
                  </a:lnTo>
                  <a:lnTo>
                    <a:pt x="2606" y="9637"/>
                  </a:lnTo>
                  <a:lnTo>
                    <a:pt x="2595" y="9594"/>
                  </a:lnTo>
                  <a:lnTo>
                    <a:pt x="2582" y="9549"/>
                  </a:lnTo>
                  <a:lnTo>
                    <a:pt x="2568" y="9502"/>
                  </a:lnTo>
                  <a:lnTo>
                    <a:pt x="2557" y="9459"/>
                  </a:lnTo>
                  <a:lnTo>
                    <a:pt x="2544" y="9414"/>
                  </a:lnTo>
                  <a:lnTo>
                    <a:pt x="2530" y="9366"/>
                  </a:lnTo>
                  <a:lnTo>
                    <a:pt x="2519" y="9323"/>
                  </a:lnTo>
                  <a:lnTo>
                    <a:pt x="2506" y="9278"/>
                  </a:lnTo>
                  <a:lnTo>
                    <a:pt x="2492" y="9231"/>
                  </a:lnTo>
                  <a:lnTo>
                    <a:pt x="2481" y="9188"/>
                  </a:lnTo>
                  <a:lnTo>
                    <a:pt x="2468" y="9142"/>
                  </a:lnTo>
                  <a:lnTo>
                    <a:pt x="2454" y="9095"/>
                  </a:lnTo>
                  <a:lnTo>
                    <a:pt x="2443" y="9052"/>
                  </a:lnTo>
                  <a:lnTo>
                    <a:pt x="2430" y="9006"/>
                  </a:lnTo>
                  <a:lnTo>
                    <a:pt x="2416" y="8959"/>
                  </a:lnTo>
                  <a:lnTo>
                    <a:pt x="2405" y="8916"/>
                  </a:lnTo>
                  <a:lnTo>
                    <a:pt x="2392" y="8870"/>
                  </a:lnTo>
                  <a:lnTo>
                    <a:pt x="2378" y="8823"/>
                  </a:lnTo>
                  <a:lnTo>
                    <a:pt x="2367" y="8780"/>
                  </a:lnTo>
                  <a:lnTo>
                    <a:pt x="2354" y="8734"/>
                  </a:lnTo>
                  <a:lnTo>
                    <a:pt x="2340" y="8686"/>
                  </a:lnTo>
                  <a:lnTo>
                    <a:pt x="2329" y="8643"/>
                  </a:lnTo>
                  <a:lnTo>
                    <a:pt x="2316" y="8598"/>
                  </a:lnTo>
                  <a:lnTo>
                    <a:pt x="2302" y="8550"/>
                  </a:lnTo>
                  <a:lnTo>
                    <a:pt x="2291" y="8507"/>
                  </a:lnTo>
                  <a:lnTo>
                    <a:pt x="2278" y="8462"/>
                  </a:lnTo>
                  <a:lnTo>
                    <a:pt x="2264" y="8414"/>
                  </a:lnTo>
                  <a:lnTo>
                    <a:pt x="2253" y="8371"/>
                  </a:lnTo>
                  <a:lnTo>
                    <a:pt x="2240" y="8325"/>
                  </a:lnTo>
                  <a:lnTo>
                    <a:pt x="2226" y="8277"/>
                  </a:lnTo>
                  <a:lnTo>
                    <a:pt x="2215" y="8234"/>
                  </a:lnTo>
                  <a:lnTo>
                    <a:pt x="2202" y="8188"/>
                  </a:lnTo>
                  <a:lnTo>
                    <a:pt x="2188" y="8140"/>
                  </a:lnTo>
                  <a:lnTo>
                    <a:pt x="2177" y="8097"/>
                  </a:lnTo>
                  <a:lnTo>
                    <a:pt x="2164" y="8052"/>
                  </a:lnTo>
                  <a:lnTo>
                    <a:pt x="2150" y="8003"/>
                  </a:lnTo>
                  <a:lnTo>
                    <a:pt x="2139" y="7960"/>
                  </a:lnTo>
                  <a:lnTo>
                    <a:pt x="2126" y="7915"/>
                  </a:lnTo>
                  <a:lnTo>
                    <a:pt x="2112" y="7866"/>
                  </a:lnTo>
                  <a:lnTo>
                    <a:pt x="2101" y="7823"/>
                  </a:lnTo>
                  <a:lnTo>
                    <a:pt x="2088" y="7777"/>
                  </a:lnTo>
                  <a:lnTo>
                    <a:pt x="2074" y="7729"/>
                  </a:lnTo>
                  <a:lnTo>
                    <a:pt x="2063" y="7686"/>
                  </a:lnTo>
                  <a:lnTo>
                    <a:pt x="2050" y="7640"/>
                  </a:lnTo>
                  <a:lnTo>
                    <a:pt x="2036" y="7592"/>
                  </a:lnTo>
                  <a:lnTo>
                    <a:pt x="2025" y="7549"/>
                  </a:lnTo>
                  <a:lnTo>
                    <a:pt x="2012" y="7503"/>
                  </a:lnTo>
                  <a:lnTo>
                    <a:pt x="1998" y="7454"/>
                  </a:lnTo>
                  <a:lnTo>
                    <a:pt x="1987" y="7411"/>
                  </a:lnTo>
                  <a:lnTo>
                    <a:pt x="1974" y="7366"/>
                  </a:lnTo>
                  <a:lnTo>
                    <a:pt x="1961" y="7320"/>
                  </a:lnTo>
                  <a:lnTo>
                    <a:pt x="1947" y="7271"/>
                  </a:lnTo>
                  <a:lnTo>
                    <a:pt x="1936" y="7228"/>
                  </a:lnTo>
                  <a:lnTo>
                    <a:pt x="1923" y="7182"/>
                  </a:lnTo>
                  <a:lnTo>
                    <a:pt x="1909" y="7133"/>
                  </a:lnTo>
                  <a:lnTo>
                    <a:pt x="1898" y="7090"/>
                  </a:lnTo>
                  <a:lnTo>
                    <a:pt x="1885" y="7044"/>
                  </a:lnTo>
                  <a:lnTo>
                    <a:pt x="1871" y="6995"/>
                  </a:lnTo>
                  <a:lnTo>
                    <a:pt x="1860" y="6952"/>
                  </a:lnTo>
                  <a:lnTo>
                    <a:pt x="1847" y="6906"/>
                  </a:lnTo>
                  <a:lnTo>
                    <a:pt x="1833" y="6858"/>
                  </a:lnTo>
                  <a:lnTo>
                    <a:pt x="1822" y="6815"/>
                  </a:lnTo>
                  <a:lnTo>
                    <a:pt x="1809" y="6769"/>
                  </a:lnTo>
                  <a:lnTo>
                    <a:pt x="1795" y="6720"/>
                  </a:lnTo>
                  <a:lnTo>
                    <a:pt x="1784" y="6676"/>
                  </a:lnTo>
                  <a:lnTo>
                    <a:pt x="1771" y="6630"/>
                  </a:lnTo>
                  <a:lnTo>
                    <a:pt x="1757" y="6581"/>
                  </a:lnTo>
                  <a:lnTo>
                    <a:pt x="1746" y="6538"/>
                  </a:lnTo>
                  <a:lnTo>
                    <a:pt x="1733" y="6492"/>
                  </a:lnTo>
                  <a:lnTo>
                    <a:pt x="1719" y="6443"/>
                  </a:lnTo>
                  <a:lnTo>
                    <a:pt x="1708" y="6400"/>
                  </a:lnTo>
                  <a:lnTo>
                    <a:pt x="1695" y="6354"/>
                  </a:lnTo>
                  <a:lnTo>
                    <a:pt x="1681" y="6305"/>
                  </a:lnTo>
                  <a:lnTo>
                    <a:pt x="1670" y="6262"/>
                  </a:lnTo>
                  <a:lnTo>
                    <a:pt x="1657" y="6216"/>
                  </a:lnTo>
                  <a:lnTo>
                    <a:pt x="1643" y="6166"/>
                  </a:lnTo>
                  <a:lnTo>
                    <a:pt x="1632" y="6123"/>
                  </a:lnTo>
                  <a:lnTo>
                    <a:pt x="1619" y="6077"/>
                  </a:lnTo>
                  <a:lnTo>
                    <a:pt x="1605" y="6028"/>
                  </a:lnTo>
                  <a:lnTo>
                    <a:pt x="1594" y="5985"/>
                  </a:lnTo>
                  <a:lnTo>
                    <a:pt x="1581" y="5938"/>
                  </a:lnTo>
                  <a:lnTo>
                    <a:pt x="1567" y="5889"/>
                  </a:lnTo>
                  <a:lnTo>
                    <a:pt x="1556" y="5846"/>
                  </a:lnTo>
                  <a:lnTo>
                    <a:pt x="1543" y="5800"/>
                  </a:lnTo>
                  <a:lnTo>
                    <a:pt x="1529" y="5750"/>
                  </a:lnTo>
                  <a:lnTo>
                    <a:pt x="1518" y="5707"/>
                  </a:lnTo>
                  <a:lnTo>
                    <a:pt x="1505" y="5661"/>
                  </a:lnTo>
                  <a:lnTo>
                    <a:pt x="1491" y="5612"/>
                  </a:lnTo>
                  <a:lnTo>
                    <a:pt x="1480" y="5568"/>
                  </a:lnTo>
                  <a:lnTo>
                    <a:pt x="1467" y="5522"/>
                  </a:lnTo>
                  <a:lnTo>
                    <a:pt x="1453" y="5473"/>
                  </a:lnTo>
                  <a:lnTo>
                    <a:pt x="1442" y="5429"/>
                  </a:lnTo>
                  <a:lnTo>
                    <a:pt x="1429" y="5383"/>
                  </a:lnTo>
                  <a:lnTo>
                    <a:pt x="1415" y="5334"/>
                  </a:lnTo>
                  <a:lnTo>
                    <a:pt x="1404" y="5290"/>
                  </a:lnTo>
                  <a:lnTo>
                    <a:pt x="1391" y="5244"/>
                  </a:lnTo>
                  <a:lnTo>
                    <a:pt x="1377" y="5195"/>
                  </a:lnTo>
                  <a:lnTo>
                    <a:pt x="1366" y="5151"/>
                  </a:lnTo>
                  <a:lnTo>
                    <a:pt x="1353" y="5105"/>
                  </a:lnTo>
                  <a:lnTo>
                    <a:pt x="1339" y="5055"/>
                  </a:lnTo>
                  <a:lnTo>
                    <a:pt x="1328" y="5012"/>
                  </a:lnTo>
                  <a:lnTo>
                    <a:pt x="1315" y="4966"/>
                  </a:lnTo>
                  <a:lnTo>
                    <a:pt x="1301" y="4916"/>
                  </a:lnTo>
                  <a:lnTo>
                    <a:pt x="1290" y="4873"/>
                  </a:lnTo>
                  <a:lnTo>
                    <a:pt x="1277" y="4826"/>
                  </a:lnTo>
                  <a:lnTo>
                    <a:pt x="1263" y="4777"/>
                  </a:lnTo>
                  <a:lnTo>
                    <a:pt x="1252" y="4733"/>
                  </a:lnTo>
                  <a:lnTo>
                    <a:pt x="1239" y="4687"/>
                  </a:lnTo>
                  <a:lnTo>
                    <a:pt x="1225" y="4637"/>
                  </a:lnTo>
                  <a:lnTo>
                    <a:pt x="1214" y="4594"/>
                  </a:lnTo>
                  <a:lnTo>
                    <a:pt x="1201" y="4547"/>
                  </a:lnTo>
                  <a:lnTo>
                    <a:pt x="1187" y="4498"/>
                  </a:lnTo>
                  <a:lnTo>
                    <a:pt x="1176" y="4454"/>
                  </a:lnTo>
                  <a:lnTo>
                    <a:pt x="1163" y="4408"/>
                  </a:lnTo>
                  <a:lnTo>
                    <a:pt x="1149" y="4358"/>
                  </a:lnTo>
                  <a:lnTo>
                    <a:pt x="1138" y="4315"/>
                  </a:lnTo>
                  <a:lnTo>
                    <a:pt x="1125" y="4268"/>
                  </a:lnTo>
                  <a:lnTo>
                    <a:pt x="1111" y="4219"/>
                  </a:lnTo>
                  <a:lnTo>
                    <a:pt x="1100" y="4175"/>
                  </a:lnTo>
                  <a:lnTo>
                    <a:pt x="1087" y="4129"/>
                  </a:lnTo>
                  <a:lnTo>
                    <a:pt x="1073" y="4079"/>
                  </a:lnTo>
                  <a:lnTo>
                    <a:pt x="1062" y="4035"/>
                  </a:lnTo>
                  <a:lnTo>
                    <a:pt x="1049" y="3989"/>
                  </a:lnTo>
                  <a:lnTo>
                    <a:pt x="1035" y="3939"/>
                  </a:lnTo>
                  <a:lnTo>
                    <a:pt x="1024" y="3896"/>
                  </a:lnTo>
                  <a:lnTo>
                    <a:pt x="1011" y="3849"/>
                  </a:lnTo>
                  <a:lnTo>
                    <a:pt x="998" y="3802"/>
                  </a:lnTo>
                  <a:lnTo>
                    <a:pt x="984" y="3753"/>
                  </a:lnTo>
                  <a:lnTo>
                    <a:pt x="973" y="3709"/>
                  </a:lnTo>
                  <a:lnTo>
                    <a:pt x="960" y="3663"/>
                  </a:lnTo>
                  <a:lnTo>
                    <a:pt x="946" y="3613"/>
                  </a:lnTo>
                  <a:lnTo>
                    <a:pt x="935" y="3569"/>
                  </a:lnTo>
                  <a:lnTo>
                    <a:pt x="922" y="3523"/>
                  </a:lnTo>
                  <a:lnTo>
                    <a:pt x="908" y="3473"/>
                  </a:lnTo>
                  <a:lnTo>
                    <a:pt x="897" y="3429"/>
                  </a:lnTo>
                  <a:lnTo>
                    <a:pt x="884" y="3383"/>
                  </a:lnTo>
                  <a:lnTo>
                    <a:pt x="870" y="3333"/>
                  </a:lnTo>
                  <a:lnTo>
                    <a:pt x="859" y="3289"/>
                  </a:lnTo>
                  <a:lnTo>
                    <a:pt x="846" y="3242"/>
                  </a:lnTo>
                  <a:lnTo>
                    <a:pt x="832" y="3193"/>
                  </a:lnTo>
                  <a:lnTo>
                    <a:pt x="821" y="3149"/>
                  </a:lnTo>
                  <a:lnTo>
                    <a:pt x="808" y="3102"/>
                  </a:lnTo>
                  <a:lnTo>
                    <a:pt x="794" y="3053"/>
                  </a:lnTo>
                  <a:lnTo>
                    <a:pt x="783" y="3009"/>
                  </a:lnTo>
                  <a:lnTo>
                    <a:pt x="770" y="2962"/>
                  </a:lnTo>
                  <a:lnTo>
                    <a:pt x="756" y="2912"/>
                  </a:lnTo>
                  <a:lnTo>
                    <a:pt x="745" y="2869"/>
                  </a:lnTo>
                  <a:lnTo>
                    <a:pt x="732" y="2822"/>
                  </a:lnTo>
                  <a:lnTo>
                    <a:pt x="718" y="2772"/>
                  </a:lnTo>
                  <a:lnTo>
                    <a:pt x="707" y="2728"/>
                  </a:lnTo>
                  <a:lnTo>
                    <a:pt x="694" y="2682"/>
                  </a:lnTo>
                  <a:lnTo>
                    <a:pt x="680" y="2632"/>
                  </a:lnTo>
                  <a:lnTo>
                    <a:pt x="669" y="2588"/>
                  </a:lnTo>
                  <a:lnTo>
                    <a:pt x="656" y="2541"/>
                  </a:lnTo>
                  <a:lnTo>
                    <a:pt x="642" y="2492"/>
                  </a:lnTo>
                  <a:lnTo>
                    <a:pt x="631" y="2448"/>
                  </a:lnTo>
                  <a:lnTo>
                    <a:pt x="618" y="2401"/>
                  </a:lnTo>
                  <a:lnTo>
                    <a:pt x="604" y="2351"/>
                  </a:lnTo>
                  <a:lnTo>
                    <a:pt x="593" y="2307"/>
                  </a:lnTo>
                  <a:lnTo>
                    <a:pt x="580" y="2261"/>
                  </a:lnTo>
                  <a:lnTo>
                    <a:pt x="566" y="2211"/>
                  </a:lnTo>
                  <a:lnTo>
                    <a:pt x="555" y="2167"/>
                  </a:lnTo>
                  <a:lnTo>
                    <a:pt x="542" y="2120"/>
                  </a:lnTo>
                  <a:lnTo>
                    <a:pt x="528" y="2070"/>
                  </a:lnTo>
                  <a:lnTo>
                    <a:pt x="517" y="2027"/>
                  </a:lnTo>
                  <a:lnTo>
                    <a:pt x="504" y="1980"/>
                  </a:lnTo>
                  <a:lnTo>
                    <a:pt x="490" y="1930"/>
                  </a:lnTo>
                  <a:lnTo>
                    <a:pt x="479" y="1886"/>
                  </a:lnTo>
                  <a:lnTo>
                    <a:pt x="466" y="1839"/>
                  </a:lnTo>
                  <a:lnTo>
                    <a:pt x="452" y="1790"/>
                  </a:lnTo>
                  <a:lnTo>
                    <a:pt x="441" y="1746"/>
                  </a:lnTo>
                  <a:lnTo>
                    <a:pt x="428" y="1699"/>
                  </a:lnTo>
                  <a:lnTo>
                    <a:pt x="414" y="1649"/>
                  </a:lnTo>
                  <a:lnTo>
                    <a:pt x="403" y="1605"/>
                  </a:lnTo>
                  <a:lnTo>
                    <a:pt x="390" y="1558"/>
                  </a:lnTo>
                  <a:lnTo>
                    <a:pt x="376" y="1508"/>
                  </a:lnTo>
                  <a:lnTo>
                    <a:pt x="365" y="1465"/>
                  </a:lnTo>
                  <a:lnTo>
                    <a:pt x="352" y="1418"/>
                  </a:lnTo>
                  <a:lnTo>
                    <a:pt x="338" y="1368"/>
                  </a:lnTo>
                  <a:lnTo>
                    <a:pt x="327" y="1324"/>
                  </a:lnTo>
                  <a:lnTo>
                    <a:pt x="314" y="1277"/>
                  </a:lnTo>
                  <a:lnTo>
                    <a:pt x="300" y="1227"/>
                  </a:lnTo>
                  <a:lnTo>
                    <a:pt x="289" y="1183"/>
                  </a:lnTo>
                  <a:lnTo>
                    <a:pt x="276" y="1137"/>
                  </a:lnTo>
                  <a:lnTo>
                    <a:pt x="262" y="1087"/>
                  </a:lnTo>
                  <a:lnTo>
                    <a:pt x="251" y="1043"/>
                  </a:lnTo>
                  <a:lnTo>
                    <a:pt x="238" y="996"/>
                  </a:lnTo>
                  <a:lnTo>
                    <a:pt x="224" y="946"/>
                  </a:lnTo>
                  <a:lnTo>
                    <a:pt x="213" y="902"/>
                  </a:lnTo>
                  <a:lnTo>
                    <a:pt x="200" y="855"/>
                  </a:lnTo>
                  <a:lnTo>
                    <a:pt x="186" y="805"/>
                  </a:lnTo>
                  <a:lnTo>
                    <a:pt x="175" y="762"/>
                  </a:lnTo>
                  <a:lnTo>
                    <a:pt x="162" y="715"/>
                  </a:lnTo>
                  <a:lnTo>
                    <a:pt x="148" y="665"/>
                  </a:lnTo>
                  <a:lnTo>
                    <a:pt x="137" y="621"/>
                  </a:lnTo>
                  <a:lnTo>
                    <a:pt x="124" y="574"/>
                  </a:lnTo>
                  <a:lnTo>
                    <a:pt x="110" y="524"/>
                  </a:lnTo>
                  <a:lnTo>
                    <a:pt x="99" y="480"/>
                  </a:lnTo>
                  <a:lnTo>
                    <a:pt x="86" y="433"/>
                  </a:lnTo>
                  <a:lnTo>
                    <a:pt x="73" y="387"/>
                  </a:lnTo>
                  <a:lnTo>
                    <a:pt x="59" y="337"/>
                  </a:lnTo>
                  <a:lnTo>
                    <a:pt x="48" y="293"/>
                  </a:lnTo>
                  <a:lnTo>
                    <a:pt x="35" y="246"/>
                  </a:lnTo>
                  <a:lnTo>
                    <a:pt x="22" y="199"/>
                  </a:lnTo>
                  <a:cubicBezTo>
                    <a:pt x="0" y="122"/>
                    <a:pt x="45" y="43"/>
                    <a:pt x="122" y="22"/>
                  </a:cubicBezTo>
                  <a:cubicBezTo>
                    <a:pt x="199" y="0"/>
                    <a:pt x="278" y="45"/>
                    <a:pt x="299" y="122"/>
                  </a:cubicBezTo>
                  <a:close/>
                </a:path>
              </a:pathLst>
            </a:custGeom>
            <a:solidFill>
              <a:srgbClr val="B1953A"/>
            </a:solidFill>
            <a:ln w="1588" cap="flat">
              <a:solidFill>
                <a:srgbClr val="B1953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729413" y="4271963"/>
              <a:ext cx="666750" cy="1109662"/>
            </a:xfrm>
            <a:custGeom>
              <a:avLst/>
              <a:gdLst>
                <a:gd name="T0" fmla="*/ 551 w 8748"/>
                <a:gd name="T1" fmla="*/ 747 h 14551"/>
                <a:gd name="T2" fmla="*/ 816 w 8748"/>
                <a:gd name="T3" fmla="*/ 1400 h 14551"/>
                <a:gd name="T4" fmla="*/ 1082 w 8748"/>
                <a:gd name="T5" fmla="*/ 2038 h 14551"/>
                <a:gd name="T6" fmla="*/ 1348 w 8748"/>
                <a:gd name="T7" fmla="*/ 2662 h 14551"/>
                <a:gd name="T8" fmla="*/ 1613 w 8748"/>
                <a:gd name="T9" fmla="*/ 3270 h 14551"/>
                <a:gd name="T10" fmla="*/ 1878 w 8748"/>
                <a:gd name="T11" fmla="*/ 3862 h 14551"/>
                <a:gd name="T12" fmla="*/ 2143 w 8748"/>
                <a:gd name="T13" fmla="*/ 4438 h 14551"/>
                <a:gd name="T14" fmla="*/ 2411 w 8748"/>
                <a:gd name="T15" fmla="*/ 5006 h 14551"/>
                <a:gd name="T16" fmla="*/ 2676 w 8748"/>
                <a:gd name="T17" fmla="*/ 5552 h 14551"/>
                <a:gd name="T18" fmla="*/ 2941 w 8748"/>
                <a:gd name="T19" fmla="*/ 6084 h 14551"/>
                <a:gd name="T20" fmla="*/ 3206 w 8748"/>
                <a:gd name="T21" fmla="*/ 6599 h 14551"/>
                <a:gd name="T22" fmla="*/ 3471 w 8748"/>
                <a:gd name="T23" fmla="*/ 7101 h 14551"/>
                <a:gd name="T24" fmla="*/ 3736 w 8748"/>
                <a:gd name="T25" fmla="*/ 7588 h 14551"/>
                <a:gd name="T26" fmla="*/ 4002 w 8748"/>
                <a:gd name="T27" fmla="*/ 8064 h 14551"/>
                <a:gd name="T28" fmla="*/ 4266 w 8748"/>
                <a:gd name="T29" fmla="*/ 8522 h 14551"/>
                <a:gd name="T30" fmla="*/ 4531 w 8748"/>
                <a:gd name="T31" fmla="*/ 8967 h 14551"/>
                <a:gd name="T32" fmla="*/ 4795 w 8748"/>
                <a:gd name="T33" fmla="*/ 9397 h 14551"/>
                <a:gd name="T34" fmla="*/ 5062 w 8748"/>
                <a:gd name="T35" fmla="*/ 9818 h 14551"/>
                <a:gd name="T36" fmla="*/ 5328 w 8748"/>
                <a:gd name="T37" fmla="*/ 10224 h 14551"/>
                <a:gd name="T38" fmla="*/ 5592 w 8748"/>
                <a:gd name="T39" fmla="*/ 10614 h 14551"/>
                <a:gd name="T40" fmla="*/ 5858 w 8748"/>
                <a:gd name="T41" fmla="*/ 10994 h 14551"/>
                <a:gd name="T42" fmla="*/ 6120 w 8748"/>
                <a:gd name="T43" fmla="*/ 11353 h 14551"/>
                <a:gd name="T44" fmla="*/ 6386 w 8748"/>
                <a:gd name="T45" fmla="*/ 11708 h 14551"/>
                <a:gd name="T46" fmla="*/ 6649 w 8748"/>
                <a:gd name="T47" fmla="*/ 12047 h 14551"/>
                <a:gd name="T48" fmla="*/ 6912 w 8748"/>
                <a:gd name="T49" fmla="*/ 12373 h 14551"/>
                <a:gd name="T50" fmla="*/ 7178 w 8748"/>
                <a:gd name="T51" fmla="*/ 12692 h 14551"/>
                <a:gd name="T52" fmla="*/ 7441 w 8748"/>
                <a:gd name="T53" fmla="*/ 12994 h 14551"/>
                <a:gd name="T54" fmla="*/ 7707 w 8748"/>
                <a:gd name="T55" fmla="*/ 13290 h 14551"/>
                <a:gd name="T56" fmla="*/ 7977 w 8748"/>
                <a:gd name="T57" fmla="*/ 13580 h 14551"/>
                <a:gd name="T58" fmla="*/ 8239 w 8748"/>
                <a:gd name="T59" fmla="*/ 13850 h 14551"/>
                <a:gd name="T60" fmla="*/ 8501 w 8748"/>
                <a:gd name="T61" fmla="*/ 14109 h 14551"/>
                <a:gd name="T62" fmla="*/ 8442 w 8748"/>
                <a:gd name="T63" fmla="*/ 14450 h 14551"/>
                <a:gd name="T64" fmla="*/ 8172 w 8748"/>
                <a:gd name="T65" fmla="*/ 14188 h 14551"/>
                <a:gd name="T66" fmla="*/ 7906 w 8748"/>
                <a:gd name="T67" fmla="*/ 13919 h 14551"/>
                <a:gd name="T68" fmla="*/ 7640 w 8748"/>
                <a:gd name="T69" fmla="*/ 13640 h 14551"/>
                <a:gd name="T70" fmla="*/ 7365 w 8748"/>
                <a:gd name="T71" fmla="*/ 13343 h 14551"/>
                <a:gd name="T72" fmla="*/ 7096 w 8748"/>
                <a:gd name="T73" fmla="*/ 13038 h 14551"/>
                <a:gd name="T74" fmla="*/ 6830 w 8748"/>
                <a:gd name="T75" fmla="*/ 12725 h 14551"/>
                <a:gd name="T76" fmla="*/ 6568 w 8748"/>
                <a:gd name="T77" fmla="*/ 12406 h 14551"/>
                <a:gd name="T78" fmla="*/ 6299 w 8748"/>
                <a:gd name="T79" fmla="*/ 12066 h 14551"/>
                <a:gd name="T80" fmla="*/ 6033 w 8748"/>
                <a:gd name="T81" fmla="*/ 11718 h 14551"/>
                <a:gd name="T82" fmla="*/ 5762 w 8748"/>
                <a:gd name="T83" fmla="*/ 11352 h 14551"/>
                <a:gd name="T84" fmla="*/ 5496 w 8748"/>
                <a:gd name="T85" fmla="*/ 10979 h 14551"/>
                <a:gd name="T86" fmla="*/ 5228 w 8748"/>
                <a:gd name="T87" fmla="*/ 10590 h 14551"/>
                <a:gd name="T88" fmla="*/ 4960 w 8748"/>
                <a:gd name="T89" fmla="*/ 10188 h 14551"/>
                <a:gd name="T90" fmla="*/ 4690 w 8748"/>
                <a:gd name="T91" fmla="*/ 9771 h 14551"/>
                <a:gd name="T92" fmla="*/ 4424 w 8748"/>
                <a:gd name="T93" fmla="*/ 9345 h 14551"/>
                <a:gd name="T94" fmla="*/ 4155 w 8748"/>
                <a:gd name="T95" fmla="*/ 8900 h 14551"/>
                <a:gd name="T96" fmla="*/ 3889 w 8748"/>
                <a:gd name="T97" fmla="*/ 8446 h 14551"/>
                <a:gd name="T98" fmla="*/ 3625 w 8748"/>
                <a:gd name="T99" fmla="*/ 7983 h 14551"/>
                <a:gd name="T100" fmla="*/ 3358 w 8748"/>
                <a:gd name="T101" fmla="*/ 7498 h 14551"/>
                <a:gd name="T102" fmla="*/ 3091 w 8748"/>
                <a:gd name="T103" fmla="*/ 7000 h 14551"/>
                <a:gd name="T104" fmla="*/ 2825 w 8748"/>
                <a:gd name="T105" fmla="*/ 6488 h 14551"/>
                <a:gd name="T106" fmla="*/ 2557 w 8748"/>
                <a:gd name="T107" fmla="*/ 5959 h 14551"/>
                <a:gd name="T108" fmla="*/ 2291 w 8748"/>
                <a:gd name="T109" fmla="*/ 5418 h 14551"/>
                <a:gd name="T110" fmla="*/ 2024 w 8748"/>
                <a:gd name="T111" fmla="*/ 4860 h 14551"/>
                <a:gd name="T112" fmla="*/ 1755 w 8748"/>
                <a:gd name="T113" fmla="*/ 4285 h 14551"/>
                <a:gd name="T114" fmla="*/ 1487 w 8748"/>
                <a:gd name="T115" fmla="*/ 3697 h 14551"/>
                <a:gd name="T116" fmla="*/ 1221 w 8748"/>
                <a:gd name="T117" fmla="*/ 3096 h 14551"/>
                <a:gd name="T118" fmla="*/ 956 w 8748"/>
                <a:gd name="T119" fmla="*/ 2482 h 14551"/>
                <a:gd name="T120" fmla="*/ 690 w 8748"/>
                <a:gd name="T121" fmla="*/ 1850 h 14551"/>
                <a:gd name="T122" fmla="*/ 423 w 8748"/>
                <a:gd name="T123" fmla="*/ 1201 h 14551"/>
                <a:gd name="T124" fmla="*/ 157 w 8748"/>
                <a:gd name="T125" fmla="*/ 539 h 14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48" h="14551">
                  <a:moveTo>
                    <a:pt x="297" y="109"/>
                  </a:moveTo>
                  <a:lnTo>
                    <a:pt x="310" y="141"/>
                  </a:lnTo>
                  <a:lnTo>
                    <a:pt x="324" y="179"/>
                  </a:lnTo>
                  <a:lnTo>
                    <a:pt x="335" y="206"/>
                  </a:lnTo>
                  <a:lnTo>
                    <a:pt x="348" y="238"/>
                  </a:lnTo>
                  <a:lnTo>
                    <a:pt x="361" y="274"/>
                  </a:lnTo>
                  <a:lnTo>
                    <a:pt x="373" y="302"/>
                  </a:lnTo>
                  <a:lnTo>
                    <a:pt x="386" y="334"/>
                  </a:lnTo>
                  <a:lnTo>
                    <a:pt x="399" y="366"/>
                  </a:lnTo>
                  <a:lnTo>
                    <a:pt x="412" y="402"/>
                  </a:lnTo>
                  <a:lnTo>
                    <a:pt x="424" y="430"/>
                  </a:lnTo>
                  <a:lnTo>
                    <a:pt x="437" y="462"/>
                  </a:lnTo>
                  <a:lnTo>
                    <a:pt x="450" y="495"/>
                  </a:lnTo>
                  <a:lnTo>
                    <a:pt x="462" y="525"/>
                  </a:lnTo>
                  <a:lnTo>
                    <a:pt x="475" y="557"/>
                  </a:lnTo>
                  <a:lnTo>
                    <a:pt x="488" y="593"/>
                  </a:lnTo>
                  <a:lnTo>
                    <a:pt x="499" y="619"/>
                  </a:lnTo>
                  <a:lnTo>
                    <a:pt x="513" y="652"/>
                  </a:lnTo>
                  <a:lnTo>
                    <a:pt x="526" y="688"/>
                  </a:lnTo>
                  <a:lnTo>
                    <a:pt x="537" y="714"/>
                  </a:lnTo>
                  <a:lnTo>
                    <a:pt x="551" y="747"/>
                  </a:lnTo>
                  <a:lnTo>
                    <a:pt x="564" y="780"/>
                  </a:lnTo>
                  <a:lnTo>
                    <a:pt x="576" y="810"/>
                  </a:lnTo>
                  <a:lnTo>
                    <a:pt x="588" y="840"/>
                  </a:lnTo>
                  <a:lnTo>
                    <a:pt x="602" y="877"/>
                  </a:lnTo>
                  <a:lnTo>
                    <a:pt x="613" y="903"/>
                  </a:lnTo>
                  <a:lnTo>
                    <a:pt x="626" y="934"/>
                  </a:lnTo>
                  <a:lnTo>
                    <a:pt x="640" y="971"/>
                  </a:lnTo>
                  <a:lnTo>
                    <a:pt x="651" y="997"/>
                  </a:lnTo>
                  <a:lnTo>
                    <a:pt x="664" y="1028"/>
                  </a:lnTo>
                  <a:lnTo>
                    <a:pt x="678" y="1062"/>
                  </a:lnTo>
                  <a:lnTo>
                    <a:pt x="690" y="1092"/>
                  </a:lnTo>
                  <a:lnTo>
                    <a:pt x="702" y="1122"/>
                  </a:lnTo>
                  <a:lnTo>
                    <a:pt x="716" y="1156"/>
                  </a:lnTo>
                  <a:lnTo>
                    <a:pt x="727" y="1184"/>
                  </a:lnTo>
                  <a:lnTo>
                    <a:pt x="740" y="1215"/>
                  </a:lnTo>
                  <a:lnTo>
                    <a:pt x="754" y="1249"/>
                  </a:lnTo>
                  <a:lnTo>
                    <a:pt x="765" y="1277"/>
                  </a:lnTo>
                  <a:lnTo>
                    <a:pt x="778" y="1308"/>
                  </a:lnTo>
                  <a:lnTo>
                    <a:pt x="792" y="1342"/>
                  </a:lnTo>
                  <a:lnTo>
                    <a:pt x="803" y="1367"/>
                  </a:lnTo>
                  <a:lnTo>
                    <a:pt x="816" y="1400"/>
                  </a:lnTo>
                  <a:lnTo>
                    <a:pt x="830" y="1434"/>
                  </a:lnTo>
                  <a:lnTo>
                    <a:pt x="841" y="1462"/>
                  </a:lnTo>
                  <a:lnTo>
                    <a:pt x="854" y="1493"/>
                  </a:lnTo>
                  <a:lnTo>
                    <a:pt x="867" y="1525"/>
                  </a:lnTo>
                  <a:lnTo>
                    <a:pt x="879" y="1554"/>
                  </a:lnTo>
                  <a:lnTo>
                    <a:pt x="892" y="1585"/>
                  </a:lnTo>
                  <a:lnTo>
                    <a:pt x="905" y="1617"/>
                  </a:lnTo>
                  <a:lnTo>
                    <a:pt x="917" y="1646"/>
                  </a:lnTo>
                  <a:lnTo>
                    <a:pt x="930" y="1674"/>
                  </a:lnTo>
                  <a:lnTo>
                    <a:pt x="944" y="1710"/>
                  </a:lnTo>
                  <a:lnTo>
                    <a:pt x="955" y="1735"/>
                  </a:lnTo>
                  <a:lnTo>
                    <a:pt x="968" y="1768"/>
                  </a:lnTo>
                  <a:lnTo>
                    <a:pt x="981" y="1800"/>
                  </a:lnTo>
                  <a:lnTo>
                    <a:pt x="993" y="1826"/>
                  </a:lnTo>
                  <a:lnTo>
                    <a:pt x="1006" y="1859"/>
                  </a:lnTo>
                  <a:lnTo>
                    <a:pt x="1019" y="1891"/>
                  </a:lnTo>
                  <a:lnTo>
                    <a:pt x="1031" y="1917"/>
                  </a:lnTo>
                  <a:lnTo>
                    <a:pt x="1044" y="1947"/>
                  </a:lnTo>
                  <a:lnTo>
                    <a:pt x="1057" y="1981"/>
                  </a:lnTo>
                  <a:lnTo>
                    <a:pt x="1069" y="2010"/>
                  </a:lnTo>
                  <a:lnTo>
                    <a:pt x="1082" y="2038"/>
                  </a:lnTo>
                  <a:lnTo>
                    <a:pt x="1095" y="2072"/>
                  </a:lnTo>
                  <a:lnTo>
                    <a:pt x="1107" y="2098"/>
                  </a:lnTo>
                  <a:lnTo>
                    <a:pt x="1120" y="2128"/>
                  </a:lnTo>
                  <a:lnTo>
                    <a:pt x="1133" y="2162"/>
                  </a:lnTo>
                  <a:lnTo>
                    <a:pt x="1145" y="2188"/>
                  </a:lnTo>
                  <a:lnTo>
                    <a:pt x="1158" y="2218"/>
                  </a:lnTo>
                  <a:lnTo>
                    <a:pt x="1171" y="2249"/>
                  </a:lnTo>
                  <a:lnTo>
                    <a:pt x="1183" y="2277"/>
                  </a:lnTo>
                  <a:lnTo>
                    <a:pt x="1196" y="2307"/>
                  </a:lnTo>
                  <a:lnTo>
                    <a:pt x="1209" y="2341"/>
                  </a:lnTo>
                  <a:lnTo>
                    <a:pt x="1221" y="2367"/>
                  </a:lnTo>
                  <a:lnTo>
                    <a:pt x="1233" y="2395"/>
                  </a:lnTo>
                  <a:lnTo>
                    <a:pt x="1247" y="2430"/>
                  </a:lnTo>
                  <a:lnTo>
                    <a:pt x="1258" y="2454"/>
                  </a:lnTo>
                  <a:lnTo>
                    <a:pt x="1272" y="2485"/>
                  </a:lnTo>
                  <a:lnTo>
                    <a:pt x="1285" y="2519"/>
                  </a:lnTo>
                  <a:lnTo>
                    <a:pt x="1296" y="2543"/>
                  </a:lnTo>
                  <a:lnTo>
                    <a:pt x="1310" y="2574"/>
                  </a:lnTo>
                  <a:lnTo>
                    <a:pt x="1322" y="2602"/>
                  </a:lnTo>
                  <a:lnTo>
                    <a:pt x="1336" y="2634"/>
                  </a:lnTo>
                  <a:lnTo>
                    <a:pt x="1348" y="2662"/>
                  </a:lnTo>
                  <a:lnTo>
                    <a:pt x="1360" y="2690"/>
                  </a:lnTo>
                  <a:lnTo>
                    <a:pt x="1374" y="2722"/>
                  </a:lnTo>
                  <a:lnTo>
                    <a:pt x="1386" y="2750"/>
                  </a:lnTo>
                  <a:lnTo>
                    <a:pt x="1398" y="2778"/>
                  </a:lnTo>
                  <a:lnTo>
                    <a:pt x="1412" y="2810"/>
                  </a:lnTo>
                  <a:lnTo>
                    <a:pt x="1423" y="2836"/>
                  </a:lnTo>
                  <a:lnTo>
                    <a:pt x="1436" y="2865"/>
                  </a:lnTo>
                  <a:lnTo>
                    <a:pt x="1450" y="2900"/>
                  </a:lnTo>
                  <a:lnTo>
                    <a:pt x="1461" y="2924"/>
                  </a:lnTo>
                  <a:lnTo>
                    <a:pt x="1474" y="2953"/>
                  </a:lnTo>
                  <a:lnTo>
                    <a:pt x="1488" y="2985"/>
                  </a:lnTo>
                  <a:lnTo>
                    <a:pt x="1499" y="3011"/>
                  </a:lnTo>
                  <a:lnTo>
                    <a:pt x="1512" y="3040"/>
                  </a:lnTo>
                  <a:lnTo>
                    <a:pt x="1525" y="3070"/>
                  </a:lnTo>
                  <a:lnTo>
                    <a:pt x="1537" y="3097"/>
                  </a:lnTo>
                  <a:lnTo>
                    <a:pt x="1550" y="3126"/>
                  </a:lnTo>
                  <a:lnTo>
                    <a:pt x="1564" y="3158"/>
                  </a:lnTo>
                  <a:lnTo>
                    <a:pt x="1575" y="3184"/>
                  </a:lnTo>
                  <a:lnTo>
                    <a:pt x="1587" y="3210"/>
                  </a:lnTo>
                  <a:lnTo>
                    <a:pt x="1602" y="3244"/>
                  </a:lnTo>
                  <a:lnTo>
                    <a:pt x="1613" y="3270"/>
                  </a:lnTo>
                  <a:lnTo>
                    <a:pt x="1625" y="3296"/>
                  </a:lnTo>
                  <a:lnTo>
                    <a:pt x="1640" y="3330"/>
                  </a:lnTo>
                  <a:lnTo>
                    <a:pt x="1651" y="3356"/>
                  </a:lnTo>
                  <a:lnTo>
                    <a:pt x="1663" y="3382"/>
                  </a:lnTo>
                  <a:lnTo>
                    <a:pt x="1677" y="3414"/>
                  </a:lnTo>
                  <a:lnTo>
                    <a:pt x="1689" y="3441"/>
                  </a:lnTo>
                  <a:lnTo>
                    <a:pt x="1701" y="3467"/>
                  </a:lnTo>
                  <a:lnTo>
                    <a:pt x="1716" y="3501"/>
                  </a:lnTo>
                  <a:lnTo>
                    <a:pt x="1726" y="3524"/>
                  </a:lnTo>
                  <a:lnTo>
                    <a:pt x="1739" y="3552"/>
                  </a:lnTo>
                  <a:lnTo>
                    <a:pt x="1754" y="3586"/>
                  </a:lnTo>
                  <a:lnTo>
                    <a:pt x="1764" y="3609"/>
                  </a:lnTo>
                  <a:lnTo>
                    <a:pt x="1777" y="3637"/>
                  </a:lnTo>
                  <a:lnTo>
                    <a:pt x="1791" y="3669"/>
                  </a:lnTo>
                  <a:lnTo>
                    <a:pt x="1802" y="3693"/>
                  </a:lnTo>
                  <a:lnTo>
                    <a:pt x="1816" y="3724"/>
                  </a:lnTo>
                  <a:lnTo>
                    <a:pt x="1829" y="3754"/>
                  </a:lnTo>
                  <a:lnTo>
                    <a:pt x="1840" y="3778"/>
                  </a:lnTo>
                  <a:lnTo>
                    <a:pt x="1853" y="3806"/>
                  </a:lnTo>
                  <a:lnTo>
                    <a:pt x="1867" y="3838"/>
                  </a:lnTo>
                  <a:lnTo>
                    <a:pt x="1878" y="3862"/>
                  </a:lnTo>
                  <a:lnTo>
                    <a:pt x="1890" y="3887"/>
                  </a:lnTo>
                  <a:lnTo>
                    <a:pt x="1905" y="3921"/>
                  </a:lnTo>
                  <a:lnTo>
                    <a:pt x="1916" y="3945"/>
                  </a:lnTo>
                  <a:lnTo>
                    <a:pt x="1929" y="3973"/>
                  </a:lnTo>
                  <a:lnTo>
                    <a:pt x="1943" y="4005"/>
                  </a:lnTo>
                  <a:lnTo>
                    <a:pt x="1953" y="4026"/>
                  </a:lnTo>
                  <a:lnTo>
                    <a:pt x="1967" y="4056"/>
                  </a:lnTo>
                  <a:lnTo>
                    <a:pt x="1981" y="4088"/>
                  </a:lnTo>
                  <a:lnTo>
                    <a:pt x="1991" y="4109"/>
                  </a:lnTo>
                  <a:lnTo>
                    <a:pt x="2005" y="4139"/>
                  </a:lnTo>
                  <a:lnTo>
                    <a:pt x="2018" y="4168"/>
                  </a:lnTo>
                  <a:lnTo>
                    <a:pt x="2030" y="4194"/>
                  </a:lnTo>
                  <a:lnTo>
                    <a:pt x="2042" y="4219"/>
                  </a:lnTo>
                  <a:lnTo>
                    <a:pt x="2057" y="4253"/>
                  </a:lnTo>
                  <a:lnTo>
                    <a:pt x="2067" y="4274"/>
                  </a:lnTo>
                  <a:lnTo>
                    <a:pt x="2081" y="4304"/>
                  </a:lnTo>
                  <a:lnTo>
                    <a:pt x="2094" y="4333"/>
                  </a:lnTo>
                  <a:lnTo>
                    <a:pt x="2105" y="4356"/>
                  </a:lnTo>
                  <a:lnTo>
                    <a:pt x="2119" y="4386"/>
                  </a:lnTo>
                  <a:lnTo>
                    <a:pt x="2132" y="4415"/>
                  </a:lnTo>
                  <a:lnTo>
                    <a:pt x="2143" y="4438"/>
                  </a:lnTo>
                  <a:lnTo>
                    <a:pt x="2156" y="4465"/>
                  </a:lnTo>
                  <a:lnTo>
                    <a:pt x="2170" y="4496"/>
                  </a:lnTo>
                  <a:lnTo>
                    <a:pt x="2182" y="4522"/>
                  </a:lnTo>
                  <a:lnTo>
                    <a:pt x="2194" y="4547"/>
                  </a:lnTo>
                  <a:lnTo>
                    <a:pt x="2208" y="4578"/>
                  </a:lnTo>
                  <a:lnTo>
                    <a:pt x="2219" y="4601"/>
                  </a:lnTo>
                  <a:lnTo>
                    <a:pt x="2232" y="4628"/>
                  </a:lnTo>
                  <a:lnTo>
                    <a:pt x="2245" y="4655"/>
                  </a:lnTo>
                  <a:lnTo>
                    <a:pt x="2258" y="4683"/>
                  </a:lnTo>
                  <a:lnTo>
                    <a:pt x="2270" y="4708"/>
                  </a:lnTo>
                  <a:lnTo>
                    <a:pt x="2283" y="4735"/>
                  </a:lnTo>
                  <a:lnTo>
                    <a:pt x="2297" y="4766"/>
                  </a:lnTo>
                  <a:lnTo>
                    <a:pt x="2308" y="4789"/>
                  </a:lnTo>
                  <a:lnTo>
                    <a:pt x="2320" y="4813"/>
                  </a:lnTo>
                  <a:lnTo>
                    <a:pt x="2335" y="4846"/>
                  </a:lnTo>
                  <a:lnTo>
                    <a:pt x="2346" y="4869"/>
                  </a:lnTo>
                  <a:lnTo>
                    <a:pt x="2358" y="4893"/>
                  </a:lnTo>
                  <a:lnTo>
                    <a:pt x="2373" y="4926"/>
                  </a:lnTo>
                  <a:lnTo>
                    <a:pt x="2384" y="4949"/>
                  </a:lnTo>
                  <a:lnTo>
                    <a:pt x="2396" y="4973"/>
                  </a:lnTo>
                  <a:lnTo>
                    <a:pt x="2411" y="5006"/>
                  </a:lnTo>
                  <a:lnTo>
                    <a:pt x="2421" y="5026"/>
                  </a:lnTo>
                  <a:lnTo>
                    <a:pt x="2435" y="5055"/>
                  </a:lnTo>
                  <a:lnTo>
                    <a:pt x="2448" y="5083"/>
                  </a:lnTo>
                  <a:lnTo>
                    <a:pt x="2459" y="5105"/>
                  </a:lnTo>
                  <a:lnTo>
                    <a:pt x="2473" y="5134"/>
                  </a:lnTo>
                  <a:lnTo>
                    <a:pt x="2486" y="5162"/>
                  </a:lnTo>
                  <a:lnTo>
                    <a:pt x="2497" y="5184"/>
                  </a:lnTo>
                  <a:lnTo>
                    <a:pt x="2510" y="5210"/>
                  </a:lnTo>
                  <a:lnTo>
                    <a:pt x="2525" y="5243"/>
                  </a:lnTo>
                  <a:lnTo>
                    <a:pt x="2535" y="5263"/>
                  </a:lnTo>
                  <a:lnTo>
                    <a:pt x="2548" y="5289"/>
                  </a:lnTo>
                  <a:lnTo>
                    <a:pt x="2562" y="5319"/>
                  </a:lnTo>
                  <a:lnTo>
                    <a:pt x="2573" y="5341"/>
                  </a:lnTo>
                  <a:lnTo>
                    <a:pt x="2586" y="5367"/>
                  </a:lnTo>
                  <a:lnTo>
                    <a:pt x="2600" y="5397"/>
                  </a:lnTo>
                  <a:lnTo>
                    <a:pt x="2611" y="5419"/>
                  </a:lnTo>
                  <a:lnTo>
                    <a:pt x="2624" y="5445"/>
                  </a:lnTo>
                  <a:lnTo>
                    <a:pt x="2638" y="5475"/>
                  </a:lnTo>
                  <a:lnTo>
                    <a:pt x="2649" y="5497"/>
                  </a:lnTo>
                  <a:lnTo>
                    <a:pt x="2661" y="5520"/>
                  </a:lnTo>
                  <a:lnTo>
                    <a:pt x="2676" y="5552"/>
                  </a:lnTo>
                  <a:lnTo>
                    <a:pt x="2687" y="5574"/>
                  </a:lnTo>
                  <a:lnTo>
                    <a:pt x="2700" y="5600"/>
                  </a:lnTo>
                  <a:lnTo>
                    <a:pt x="2713" y="5627"/>
                  </a:lnTo>
                  <a:lnTo>
                    <a:pt x="2725" y="5651"/>
                  </a:lnTo>
                  <a:lnTo>
                    <a:pt x="2738" y="5677"/>
                  </a:lnTo>
                  <a:lnTo>
                    <a:pt x="2751" y="5704"/>
                  </a:lnTo>
                  <a:lnTo>
                    <a:pt x="2763" y="5728"/>
                  </a:lnTo>
                  <a:lnTo>
                    <a:pt x="2775" y="5751"/>
                  </a:lnTo>
                  <a:lnTo>
                    <a:pt x="2790" y="5783"/>
                  </a:lnTo>
                  <a:lnTo>
                    <a:pt x="2800" y="5802"/>
                  </a:lnTo>
                  <a:lnTo>
                    <a:pt x="2814" y="5830"/>
                  </a:lnTo>
                  <a:lnTo>
                    <a:pt x="2827" y="5857"/>
                  </a:lnTo>
                  <a:lnTo>
                    <a:pt x="2838" y="5878"/>
                  </a:lnTo>
                  <a:lnTo>
                    <a:pt x="2852" y="5906"/>
                  </a:lnTo>
                  <a:lnTo>
                    <a:pt x="2865" y="5933"/>
                  </a:lnTo>
                  <a:lnTo>
                    <a:pt x="2876" y="5954"/>
                  </a:lnTo>
                  <a:lnTo>
                    <a:pt x="2889" y="5979"/>
                  </a:lnTo>
                  <a:lnTo>
                    <a:pt x="2904" y="6011"/>
                  </a:lnTo>
                  <a:lnTo>
                    <a:pt x="2914" y="6030"/>
                  </a:lnTo>
                  <a:lnTo>
                    <a:pt x="2927" y="6055"/>
                  </a:lnTo>
                  <a:lnTo>
                    <a:pt x="2941" y="6084"/>
                  </a:lnTo>
                  <a:lnTo>
                    <a:pt x="2952" y="6105"/>
                  </a:lnTo>
                  <a:lnTo>
                    <a:pt x="2965" y="6130"/>
                  </a:lnTo>
                  <a:lnTo>
                    <a:pt x="2979" y="6159"/>
                  </a:lnTo>
                  <a:lnTo>
                    <a:pt x="2990" y="6180"/>
                  </a:lnTo>
                  <a:lnTo>
                    <a:pt x="3003" y="6205"/>
                  </a:lnTo>
                  <a:lnTo>
                    <a:pt x="3017" y="6234"/>
                  </a:lnTo>
                  <a:lnTo>
                    <a:pt x="3027" y="6252"/>
                  </a:lnTo>
                  <a:lnTo>
                    <a:pt x="3041" y="6279"/>
                  </a:lnTo>
                  <a:lnTo>
                    <a:pt x="3055" y="6308"/>
                  </a:lnTo>
                  <a:lnTo>
                    <a:pt x="3066" y="6329"/>
                  </a:lnTo>
                  <a:lnTo>
                    <a:pt x="3078" y="6351"/>
                  </a:lnTo>
                  <a:lnTo>
                    <a:pt x="3093" y="6382"/>
                  </a:lnTo>
                  <a:lnTo>
                    <a:pt x="3104" y="6403"/>
                  </a:lnTo>
                  <a:lnTo>
                    <a:pt x="3116" y="6425"/>
                  </a:lnTo>
                  <a:lnTo>
                    <a:pt x="3131" y="6456"/>
                  </a:lnTo>
                  <a:lnTo>
                    <a:pt x="3141" y="6474"/>
                  </a:lnTo>
                  <a:lnTo>
                    <a:pt x="3155" y="6501"/>
                  </a:lnTo>
                  <a:lnTo>
                    <a:pt x="3167" y="6523"/>
                  </a:lnTo>
                  <a:lnTo>
                    <a:pt x="3182" y="6554"/>
                  </a:lnTo>
                  <a:lnTo>
                    <a:pt x="3192" y="6572"/>
                  </a:lnTo>
                  <a:lnTo>
                    <a:pt x="3206" y="6599"/>
                  </a:lnTo>
                  <a:lnTo>
                    <a:pt x="3219" y="6625"/>
                  </a:lnTo>
                  <a:lnTo>
                    <a:pt x="3230" y="6645"/>
                  </a:lnTo>
                  <a:lnTo>
                    <a:pt x="3244" y="6672"/>
                  </a:lnTo>
                  <a:lnTo>
                    <a:pt x="3257" y="6698"/>
                  </a:lnTo>
                  <a:lnTo>
                    <a:pt x="3268" y="6718"/>
                  </a:lnTo>
                  <a:lnTo>
                    <a:pt x="3281" y="6742"/>
                  </a:lnTo>
                  <a:lnTo>
                    <a:pt x="3295" y="6770"/>
                  </a:lnTo>
                  <a:lnTo>
                    <a:pt x="3306" y="6790"/>
                  </a:lnTo>
                  <a:lnTo>
                    <a:pt x="3320" y="6817"/>
                  </a:lnTo>
                  <a:lnTo>
                    <a:pt x="3333" y="6843"/>
                  </a:lnTo>
                  <a:lnTo>
                    <a:pt x="3344" y="6863"/>
                  </a:lnTo>
                  <a:lnTo>
                    <a:pt x="3357" y="6887"/>
                  </a:lnTo>
                  <a:lnTo>
                    <a:pt x="3370" y="6912"/>
                  </a:lnTo>
                  <a:lnTo>
                    <a:pt x="3382" y="6934"/>
                  </a:lnTo>
                  <a:lnTo>
                    <a:pt x="3395" y="6958"/>
                  </a:lnTo>
                  <a:lnTo>
                    <a:pt x="3409" y="6986"/>
                  </a:lnTo>
                  <a:lnTo>
                    <a:pt x="3420" y="7006"/>
                  </a:lnTo>
                  <a:lnTo>
                    <a:pt x="3433" y="7030"/>
                  </a:lnTo>
                  <a:lnTo>
                    <a:pt x="3446" y="7055"/>
                  </a:lnTo>
                  <a:lnTo>
                    <a:pt x="3458" y="7077"/>
                  </a:lnTo>
                  <a:lnTo>
                    <a:pt x="3471" y="7101"/>
                  </a:lnTo>
                  <a:lnTo>
                    <a:pt x="3484" y="7126"/>
                  </a:lnTo>
                  <a:lnTo>
                    <a:pt x="3496" y="7148"/>
                  </a:lnTo>
                  <a:lnTo>
                    <a:pt x="3509" y="7172"/>
                  </a:lnTo>
                  <a:lnTo>
                    <a:pt x="3522" y="7197"/>
                  </a:lnTo>
                  <a:lnTo>
                    <a:pt x="3534" y="7219"/>
                  </a:lnTo>
                  <a:lnTo>
                    <a:pt x="3546" y="7240"/>
                  </a:lnTo>
                  <a:lnTo>
                    <a:pt x="3561" y="7270"/>
                  </a:lnTo>
                  <a:lnTo>
                    <a:pt x="3571" y="7287"/>
                  </a:lnTo>
                  <a:lnTo>
                    <a:pt x="3584" y="7310"/>
                  </a:lnTo>
                  <a:lnTo>
                    <a:pt x="3599" y="7340"/>
                  </a:lnTo>
                  <a:lnTo>
                    <a:pt x="3609" y="7357"/>
                  </a:lnTo>
                  <a:lnTo>
                    <a:pt x="3622" y="7380"/>
                  </a:lnTo>
                  <a:lnTo>
                    <a:pt x="3637" y="7410"/>
                  </a:lnTo>
                  <a:lnTo>
                    <a:pt x="3647" y="7427"/>
                  </a:lnTo>
                  <a:lnTo>
                    <a:pt x="3660" y="7450"/>
                  </a:lnTo>
                  <a:lnTo>
                    <a:pt x="3674" y="7477"/>
                  </a:lnTo>
                  <a:lnTo>
                    <a:pt x="3685" y="7496"/>
                  </a:lnTo>
                  <a:lnTo>
                    <a:pt x="3698" y="7519"/>
                  </a:lnTo>
                  <a:lnTo>
                    <a:pt x="3712" y="7546"/>
                  </a:lnTo>
                  <a:lnTo>
                    <a:pt x="3723" y="7565"/>
                  </a:lnTo>
                  <a:lnTo>
                    <a:pt x="3736" y="7588"/>
                  </a:lnTo>
                  <a:lnTo>
                    <a:pt x="3750" y="7615"/>
                  </a:lnTo>
                  <a:lnTo>
                    <a:pt x="3761" y="7634"/>
                  </a:lnTo>
                  <a:lnTo>
                    <a:pt x="3774" y="7657"/>
                  </a:lnTo>
                  <a:lnTo>
                    <a:pt x="3788" y="7684"/>
                  </a:lnTo>
                  <a:lnTo>
                    <a:pt x="3799" y="7703"/>
                  </a:lnTo>
                  <a:lnTo>
                    <a:pt x="3812" y="7726"/>
                  </a:lnTo>
                  <a:lnTo>
                    <a:pt x="3825" y="7750"/>
                  </a:lnTo>
                  <a:lnTo>
                    <a:pt x="3837" y="7771"/>
                  </a:lnTo>
                  <a:lnTo>
                    <a:pt x="3850" y="7794"/>
                  </a:lnTo>
                  <a:lnTo>
                    <a:pt x="3864" y="7821"/>
                  </a:lnTo>
                  <a:lnTo>
                    <a:pt x="3873" y="7836"/>
                  </a:lnTo>
                  <a:lnTo>
                    <a:pt x="3888" y="7862"/>
                  </a:lnTo>
                  <a:lnTo>
                    <a:pt x="3901" y="7886"/>
                  </a:lnTo>
                  <a:lnTo>
                    <a:pt x="3913" y="7907"/>
                  </a:lnTo>
                  <a:lnTo>
                    <a:pt x="3924" y="7926"/>
                  </a:lnTo>
                  <a:lnTo>
                    <a:pt x="3940" y="7956"/>
                  </a:lnTo>
                  <a:lnTo>
                    <a:pt x="3949" y="7971"/>
                  </a:lnTo>
                  <a:lnTo>
                    <a:pt x="3964" y="7997"/>
                  </a:lnTo>
                  <a:lnTo>
                    <a:pt x="3977" y="8021"/>
                  </a:lnTo>
                  <a:lnTo>
                    <a:pt x="3987" y="8038"/>
                  </a:lnTo>
                  <a:lnTo>
                    <a:pt x="4002" y="8064"/>
                  </a:lnTo>
                  <a:lnTo>
                    <a:pt x="4015" y="8088"/>
                  </a:lnTo>
                  <a:lnTo>
                    <a:pt x="4025" y="8105"/>
                  </a:lnTo>
                  <a:lnTo>
                    <a:pt x="4038" y="8127"/>
                  </a:lnTo>
                  <a:lnTo>
                    <a:pt x="4054" y="8157"/>
                  </a:lnTo>
                  <a:lnTo>
                    <a:pt x="4063" y="8172"/>
                  </a:lnTo>
                  <a:lnTo>
                    <a:pt x="4076" y="8194"/>
                  </a:lnTo>
                  <a:lnTo>
                    <a:pt x="4089" y="8216"/>
                  </a:lnTo>
                  <a:lnTo>
                    <a:pt x="4104" y="8243"/>
                  </a:lnTo>
                  <a:lnTo>
                    <a:pt x="4114" y="8260"/>
                  </a:lnTo>
                  <a:lnTo>
                    <a:pt x="4127" y="8282"/>
                  </a:lnTo>
                  <a:lnTo>
                    <a:pt x="4142" y="8309"/>
                  </a:lnTo>
                  <a:lnTo>
                    <a:pt x="4152" y="8326"/>
                  </a:lnTo>
                  <a:lnTo>
                    <a:pt x="4165" y="8348"/>
                  </a:lnTo>
                  <a:lnTo>
                    <a:pt x="4180" y="8375"/>
                  </a:lnTo>
                  <a:lnTo>
                    <a:pt x="4189" y="8389"/>
                  </a:lnTo>
                  <a:lnTo>
                    <a:pt x="4203" y="8413"/>
                  </a:lnTo>
                  <a:lnTo>
                    <a:pt x="4218" y="8440"/>
                  </a:lnTo>
                  <a:lnTo>
                    <a:pt x="4228" y="8457"/>
                  </a:lnTo>
                  <a:lnTo>
                    <a:pt x="4240" y="8476"/>
                  </a:lnTo>
                  <a:lnTo>
                    <a:pt x="4256" y="8505"/>
                  </a:lnTo>
                  <a:lnTo>
                    <a:pt x="4266" y="8522"/>
                  </a:lnTo>
                  <a:lnTo>
                    <a:pt x="4278" y="8541"/>
                  </a:lnTo>
                  <a:lnTo>
                    <a:pt x="4294" y="8570"/>
                  </a:lnTo>
                  <a:lnTo>
                    <a:pt x="4303" y="8584"/>
                  </a:lnTo>
                  <a:lnTo>
                    <a:pt x="4317" y="8608"/>
                  </a:lnTo>
                  <a:lnTo>
                    <a:pt x="4330" y="8631"/>
                  </a:lnTo>
                  <a:lnTo>
                    <a:pt x="4342" y="8651"/>
                  </a:lnTo>
                  <a:lnTo>
                    <a:pt x="4354" y="8670"/>
                  </a:lnTo>
                  <a:lnTo>
                    <a:pt x="4370" y="8699"/>
                  </a:lnTo>
                  <a:lnTo>
                    <a:pt x="4379" y="8713"/>
                  </a:lnTo>
                  <a:lnTo>
                    <a:pt x="4392" y="8734"/>
                  </a:lnTo>
                  <a:lnTo>
                    <a:pt x="4408" y="8763"/>
                  </a:lnTo>
                  <a:lnTo>
                    <a:pt x="4417" y="8777"/>
                  </a:lnTo>
                  <a:lnTo>
                    <a:pt x="4430" y="8798"/>
                  </a:lnTo>
                  <a:lnTo>
                    <a:pt x="4444" y="8823"/>
                  </a:lnTo>
                  <a:lnTo>
                    <a:pt x="4455" y="8840"/>
                  </a:lnTo>
                  <a:lnTo>
                    <a:pt x="4469" y="8864"/>
                  </a:lnTo>
                  <a:lnTo>
                    <a:pt x="4482" y="8887"/>
                  </a:lnTo>
                  <a:lnTo>
                    <a:pt x="4493" y="8904"/>
                  </a:lnTo>
                  <a:lnTo>
                    <a:pt x="4506" y="8925"/>
                  </a:lnTo>
                  <a:lnTo>
                    <a:pt x="4520" y="8950"/>
                  </a:lnTo>
                  <a:lnTo>
                    <a:pt x="4531" y="8967"/>
                  </a:lnTo>
                  <a:lnTo>
                    <a:pt x="4544" y="8988"/>
                  </a:lnTo>
                  <a:lnTo>
                    <a:pt x="4558" y="9013"/>
                  </a:lnTo>
                  <a:lnTo>
                    <a:pt x="4567" y="9026"/>
                  </a:lnTo>
                  <a:lnTo>
                    <a:pt x="4582" y="9050"/>
                  </a:lnTo>
                  <a:lnTo>
                    <a:pt x="4596" y="9075"/>
                  </a:lnTo>
                  <a:lnTo>
                    <a:pt x="4607" y="9092"/>
                  </a:lnTo>
                  <a:lnTo>
                    <a:pt x="4620" y="9113"/>
                  </a:lnTo>
                  <a:lnTo>
                    <a:pt x="4633" y="9134"/>
                  </a:lnTo>
                  <a:lnTo>
                    <a:pt x="4645" y="9154"/>
                  </a:lnTo>
                  <a:lnTo>
                    <a:pt x="4658" y="9175"/>
                  </a:lnTo>
                  <a:lnTo>
                    <a:pt x="4671" y="9196"/>
                  </a:lnTo>
                  <a:lnTo>
                    <a:pt x="4683" y="9216"/>
                  </a:lnTo>
                  <a:lnTo>
                    <a:pt x="4696" y="9237"/>
                  </a:lnTo>
                  <a:lnTo>
                    <a:pt x="4709" y="9258"/>
                  </a:lnTo>
                  <a:lnTo>
                    <a:pt x="4721" y="9278"/>
                  </a:lnTo>
                  <a:lnTo>
                    <a:pt x="4732" y="9295"/>
                  </a:lnTo>
                  <a:lnTo>
                    <a:pt x="4747" y="9319"/>
                  </a:lnTo>
                  <a:lnTo>
                    <a:pt x="4759" y="9339"/>
                  </a:lnTo>
                  <a:lnTo>
                    <a:pt x="4770" y="9356"/>
                  </a:lnTo>
                  <a:lnTo>
                    <a:pt x="4786" y="9384"/>
                  </a:lnTo>
                  <a:lnTo>
                    <a:pt x="4795" y="9397"/>
                  </a:lnTo>
                  <a:lnTo>
                    <a:pt x="4808" y="9417"/>
                  </a:lnTo>
                  <a:lnTo>
                    <a:pt x="4823" y="9441"/>
                  </a:lnTo>
                  <a:lnTo>
                    <a:pt x="4835" y="9461"/>
                  </a:lnTo>
                  <a:lnTo>
                    <a:pt x="4846" y="9478"/>
                  </a:lnTo>
                  <a:lnTo>
                    <a:pt x="4861" y="9502"/>
                  </a:lnTo>
                  <a:lnTo>
                    <a:pt x="4871" y="9518"/>
                  </a:lnTo>
                  <a:lnTo>
                    <a:pt x="4884" y="9538"/>
                  </a:lnTo>
                  <a:lnTo>
                    <a:pt x="4899" y="9562"/>
                  </a:lnTo>
                  <a:lnTo>
                    <a:pt x="4909" y="9578"/>
                  </a:lnTo>
                  <a:lnTo>
                    <a:pt x="4922" y="9598"/>
                  </a:lnTo>
                  <a:lnTo>
                    <a:pt x="4937" y="9622"/>
                  </a:lnTo>
                  <a:lnTo>
                    <a:pt x="4947" y="9638"/>
                  </a:lnTo>
                  <a:lnTo>
                    <a:pt x="4960" y="9658"/>
                  </a:lnTo>
                  <a:lnTo>
                    <a:pt x="4975" y="9682"/>
                  </a:lnTo>
                  <a:lnTo>
                    <a:pt x="4985" y="9698"/>
                  </a:lnTo>
                  <a:lnTo>
                    <a:pt x="4998" y="9718"/>
                  </a:lnTo>
                  <a:lnTo>
                    <a:pt x="5011" y="9738"/>
                  </a:lnTo>
                  <a:lnTo>
                    <a:pt x="5024" y="9759"/>
                  </a:lnTo>
                  <a:lnTo>
                    <a:pt x="5036" y="9777"/>
                  </a:lnTo>
                  <a:lnTo>
                    <a:pt x="5049" y="9797"/>
                  </a:lnTo>
                  <a:lnTo>
                    <a:pt x="5062" y="9818"/>
                  </a:lnTo>
                  <a:lnTo>
                    <a:pt x="5074" y="9836"/>
                  </a:lnTo>
                  <a:lnTo>
                    <a:pt x="5087" y="9856"/>
                  </a:lnTo>
                  <a:lnTo>
                    <a:pt x="5100" y="9877"/>
                  </a:lnTo>
                  <a:lnTo>
                    <a:pt x="5112" y="9895"/>
                  </a:lnTo>
                  <a:lnTo>
                    <a:pt x="5123" y="9911"/>
                  </a:lnTo>
                  <a:lnTo>
                    <a:pt x="5140" y="9938"/>
                  </a:lnTo>
                  <a:lnTo>
                    <a:pt x="5148" y="9950"/>
                  </a:lnTo>
                  <a:lnTo>
                    <a:pt x="5163" y="9973"/>
                  </a:lnTo>
                  <a:lnTo>
                    <a:pt x="5176" y="9994"/>
                  </a:lnTo>
                  <a:lnTo>
                    <a:pt x="5186" y="10008"/>
                  </a:lnTo>
                  <a:lnTo>
                    <a:pt x="5201" y="10031"/>
                  </a:lnTo>
                  <a:lnTo>
                    <a:pt x="5214" y="10052"/>
                  </a:lnTo>
                  <a:lnTo>
                    <a:pt x="5224" y="10066"/>
                  </a:lnTo>
                  <a:lnTo>
                    <a:pt x="5239" y="10089"/>
                  </a:lnTo>
                  <a:lnTo>
                    <a:pt x="5252" y="10110"/>
                  </a:lnTo>
                  <a:lnTo>
                    <a:pt x="5262" y="10124"/>
                  </a:lnTo>
                  <a:lnTo>
                    <a:pt x="5275" y="10143"/>
                  </a:lnTo>
                  <a:lnTo>
                    <a:pt x="5290" y="10167"/>
                  </a:lnTo>
                  <a:lnTo>
                    <a:pt x="5300" y="10181"/>
                  </a:lnTo>
                  <a:lnTo>
                    <a:pt x="5313" y="10200"/>
                  </a:lnTo>
                  <a:lnTo>
                    <a:pt x="5328" y="10224"/>
                  </a:lnTo>
                  <a:lnTo>
                    <a:pt x="5338" y="10238"/>
                  </a:lnTo>
                  <a:lnTo>
                    <a:pt x="5351" y="10257"/>
                  </a:lnTo>
                  <a:lnTo>
                    <a:pt x="5366" y="10281"/>
                  </a:lnTo>
                  <a:lnTo>
                    <a:pt x="5376" y="10295"/>
                  </a:lnTo>
                  <a:lnTo>
                    <a:pt x="5389" y="10314"/>
                  </a:lnTo>
                  <a:lnTo>
                    <a:pt x="5404" y="10338"/>
                  </a:lnTo>
                  <a:lnTo>
                    <a:pt x="5414" y="10352"/>
                  </a:lnTo>
                  <a:lnTo>
                    <a:pt x="5427" y="10371"/>
                  </a:lnTo>
                  <a:lnTo>
                    <a:pt x="5440" y="10391"/>
                  </a:lnTo>
                  <a:lnTo>
                    <a:pt x="5452" y="10408"/>
                  </a:lnTo>
                  <a:lnTo>
                    <a:pt x="5465" y="10427"/>
                  </a:lnTo>
                  <a:lnTo>
                    <a:pt x="5480" y="10451"/>
                  </a:lnTo>
                  <a:lnTo>
                    <a:pt x="5488" y="10461"/>
                  </a:lnTo>
                  <a:lnTo>
                    <a:pt x="5503" y="10483"/>
                  </a:lnTo>
                  <a:lnTo>
                    <a:pt x="5516" y="10503"/>
                  </a:lnTo>
                  <a:lnTo>
                    <a:pt x="5528" y="10520"/>
                  </a:lnTo>
                  <a:lnTo>
                    <a:pt x="5539" y="10535"/>
                  </a:lnTo>
                  <a:lnTo>
                    <a:pt x="5556" y="10562"/>
                  </a:lnTo>
                  <a:lnTo>
                    <a:pt x="5564" y="10572"/>
                  </a:lnTo>
                  <a:lnTo>
                    <a:pt x="5579" y="10594"/>
                  </a:lnTo>
                  <a:lnTo>
                    <a:pt x="5592" y="10614"/>
                  </a:lnTo>
                  <a:lnTo>
                    <a:pt x="5604" y="10631"/>
                  </a:lnTo>
                  <a:lnTo>
                    <a:pt x="5615" y="10646"/>
                  </a:lnTo>
                  <a:lnTo>
                    <a:pt x="5630" y="10669"/>
                  </a:lnTo>
                  <a:lnTo>
                    <a:pt x="5642" y="10686"/>
                  </a:lnTo>
                  <a:lnTo>
                    <a:pt x="5653" y="10701"/>
                  </a:lnTo>
                  <a:lnTo>
                    <a:pt x="5668" y="10724"/>
                  </a:lnTo>
                  <a:lnTo>
                    <a:pt x="5678" y="10737"/>
                  </a:lnTo>
                  <a:lnTo>
                    <a:pt x="5693" y="10759"/>
                  </a:lnTo>
                  <a:lnTo>
                    <a:pt x="5706" y="10779"/>
                  </a:lnTo>
                  <a:lnTo>
                    <a:pt x="5716" y="10792"/>
                  </a:lnTo>
                  <a:lnTo>
                    <a:pt x="5729" y="10810"/>
                  </a:lnTo>
                  <a:lnTo>
                    <a:pt x="5744" y="10833"/>
                  </a:lnTo>
                  <a:lnTo>
                    <a:pt x="5754" y="10846"/>
                  </a:lnTo>
                  <a:lnTo>
                    <a:pt x="5767" y="10864"/>
                  </a:lnTo>
                  <a:lnTo>
                    <a:pt x="5782" y="10887"/>
                  </a:lnTo>
                  <a:lnTo>
                    <a:pt x="5792" y="10900"/>
                  </a:lnTo>
                  <a:lnTo>
                    <a:pt x="5805" y="10918"/>
                  </a:lnTo>
                  <a:lnTo>
                    <a:pt x="5820" y="10941"/>
                  </a:lnTo>
                  <a:lnTo>
                    <a:pt x="5830" y="10954"/>
                  </a:lnTo>
                  <a:lnTo>
                    <a:pt x="5841" y="10968"/>
                  </a:lnTo>
                  <a:lnTo>
                    <a:pt x="5858" y="10994"/>
                  </a:lnTo>
                  <a:lnTo>
                    <a:pt x="5868" y="11007"/>
                  </a:lnTo>
                  <a:lnTo>
                    <a:pt x="5881" y="11025"/>
                  </a:lnTo>
                  <a:lnTo>
                    <a:pt x="5894" y="11043"/>
                  </a:lnTo>
                  <a:lnTo>
                    <a:pt x="5906" y="11060"/>
                  </a:lnTo>
                  <a:lnTo>
                    <a:pt x="5919" y="11078"/>
                  </a:lnTo>
                  <a:lnTo>
                    <a:pt x="5932" y="11096"/>
                  </a:lnTo>
                  <a:lnTo>
                    <a:pt x="5944" y="11113"/>
                  </a:lnTo>
                  <a:lnTo>
                    <a:pt x="5955" y="11127"/>
                  </a:lnTo>
                  <a:lnTo>
                    <a:pt x="5970" y="11148"/>
                  </a:lnTo>
                  <a:lnTo>
                    <a:pt x="5983" y="11166"/>
                  </a:lnTo>
                  <a:lnTo>
                    <a:pt x="5995" y="11183"/>
                  </a:lnTo>
                  <a:lnTo>
                    <a:pt x="6006" y="11197"/>
                  </a:lnTo>
                  <a:lnTo>
                    <a:pt x="6023" y="11223"/>
                  </a:lnTo>
                  <a:lnTo>
                    <a:pt x="6031" y="11232"/>
                  </a:lnTo>
                  <a:lnTo>
                    <a:pt x="6046" y="11253"/>
                  </a:lnTo>
                  <a:lnTo>
                    <a:pt x="6059" y="11271"/>
                  </a:lnTo>
                  <a:lnTo>
                    <a:pt x="6069" y="11284"/>
                  </a:lnTo>
                  <a:lnTo>
                    <a:pt x="6084" y="11305"/>
                  </a:lnTo>
                  <a:lnTo>
                    <a:pt x="6097" y="11323"/>
                  </a:lnTo>
                  <a:lnTo>
                    <a:pt x="6107" y="11336"/>
                  </a:lnTo>
                  <a:lnTo>
                    <a:pt x="6120" y="11353"/>
                  </a:lnTo>
                  <a:lnTo>
                    <a:pt x="6135" y="11374"/>
                  </a:lnTo>
                  <a:lnTo>
                    <a:pt x="6145" y="11387"/>
                  </a:lnTo>
                  <a:lnTo>
                    <a:pt x="6160" y="11408"/>
                  </a:lnTo>
                  <a:lnTo>
                    <a:pt x="6173" y="11426"/>
                  </a:lnTo>
                  <a:lnTo>
                    <a:pt x="6183" y="11439"/>
                  </a:lnTo>
                  <a:lnTo>
                    <a:pt x="6196" y="11456"/>
                  </a:lnTo>
                  <a:lnTo>
                    <a:pt x="6211" y="11477"/>
                  </a:lnTo>
                  <a:lnTo>
                    <a:pt x="6221" y="11490"/>
                  </a:lnTo>
                  <a:lnTo>
                    <a:pt x="6234" y="11507"/>
                  </a:lnTo>
                  <a:lnTo>
                    <a:pt x="6249" y="11528"/>
                  </a:lnTo>
                  <a:lnTo>
                    <a:pt x="6256" y="11537"/>
                  </a:lnTo>
                  <a:lnTo>
                    <a:pt x="6272" y="11557"/>
                  </a:lnTo>
                  <a:lnTo>
                    <a:pt x="6287" y="11578"/>
                  </a:lnTo>
                  <a:lnTo>
                    <a:pt x="6297" y="11591"/>
                  </a:lnTo>
                  <a:lnTo>
                    <a:pt x="6310" y="11608"/>
                  </a:lnTo>
                  <a:lnTo>
                    <a:pt x="6323" y="11625"/>
                  </a:lnTo>
                  <a:lnTo>
                    <a:pt x="6335" y="11641"/>
                  </a:lnTo>
                  <a:lnTo>
                    <a:pt x="6348" y="11658"/>
                  </a:lnTo>
                  <a:lnTo>
                    <a:pt x="6361" y="11675"/>
                  </a:lnTo>
                  <a:lnTo>
                    <a:pt x="6373" y="11691"/>
                  </a:lnTo>
                  <a:lnTo>
                    <a:pt x="6386" y="11708"/>
                  </a:lnTo>
                  <a:lnTo>
                    <a:pt x="6399" y="11725"/>
                  </a:lnTo>
                  <a:lnTo>
                    <a:pt x="6411" y="11741"/>
                  </a:lnTo>
                  <a:lnTo>
                    <a:pt x="6421" y="11754"/>
                  </a:lnTo>
                  <a:lnTo>
                    <a:pt x="6439" y="11778"/>
                  </a:lnTo>
                  <a:lnTo>
                    <a:pt x="6446" y="11787"/>
                  </a:lnTo>
                  <a:lnTo>
                    <a:pt x="6462" y="11807"/>
                  </a:lnTo>
                  <a:lnTo>
                    <a:pt x="6475" y="11824"/>
                  </a:lnTo>
                  <a:lnTo>
                    <a:pt x="6487" y="11840"/>
                  </a:lnTo>
                  <a:lnTo>
                    <a:pt x="6497" y="11853"/>
                  </a:lnTo>
                  <a:lnTo>
                    <a:pt x="6513" y="11873"/>
                  </a:lnTo>
                  <a:lnTo>
                    <a:pt x="6522" y="11885"/>
                  </a:lnTo>
                  <a:lnTo>
                    <a:pt x="6538" y="11905"/>
                  </a:lnTo>
                  <a:lnTo>
                    <a:pt x="6551" y="11922"/>
                  </a:lnTo>
                  <a:lnTo>
                    <a:pt x="6560" y="11934"/>
                  </a:lnTo>
                  <a:lnTo>
                    <a:pt x="6573" y="11950"/>
                  </a:lnTo>
                  <a:lnTo>
                    <a:pt x="6591" y="11974"/>
                  </a:lnTo>
                  <a:lnTo>
                    <a:pt x="6598" y="11983"/>
                  </a:lnTo>
                  <a:lnTo>
                    <a:pt x="6611" y="11999"/>
                  </a:lnTo>
                  <a:lnTo>
                    <a:pt x="6627" y="12019"/>
                  </a:lnTo>
                  <a:lnTo>
                    <a:pt x="6636" y="12031"/>
                  </a:lnTo>
                  <a:lnTo>
                    <a:pt x="6649" y="12047"/>
                  </a:lnTo>
                  <a:lnTo>
                    <a:pt x="6665" y="12067"/>
                  </a:lnTo>
                  <a:lnTo>
                    <a:pt x="6674" y="12079"/>
                  </a:lnTo>
                  <a:lnTo>
                    <a:pt x="6687" y="12095"/>
                  </a:lnTo>
                  <a:lnTo>
                    <a:pt x="6703" y="12115"/>
                  </a:lnTo>
                  <a:lnTo>
                    <a:pt x="6712" y="12127"/>
                  </a:lnTo>
                  <a:lnTo>
                    <a:pt x="6725" y="12143"/>
                  </a:lnTo>
                  <a:lnTo>
                    <a:pt x="6738" y="12159"/>
                  </a:lnTo>
                  <a:lnTo>
                    <a:pt x="6750" y="12174"/>
                  </a:lnTo>
                  <a:lnTo>
                    <a:pt x="6763" y="12190"/>
                  </a:lnTo>
                  <a:lnTo>
                    <a:pt x="6779" y="12210"/>
                  </a:lnTo>
                  <a:lnTo>
                    <a:pt x="6785" y="12217"/>
                  </a:lnTo>
                  <a:lnTo>
                    <a:pt x="6801" y="12237"/>
                  </a:lnTo>
                  <a:lnTo>
                    <a:pt x="6817" y="12257"/>
                  </a:lnTo>
                  <a:lnTo>
                    <a:pt x="6823" y="12264"/>
                  </a:lnTo>
                  <a:lnTo>
                    <a:pt x="6839" y="12284"/>
                  </a:lnTo>
                  <a:lnTo>
                    <a:pt x="6855" y="12304"/>
                  </a:lnTo>
                  <a:lnTo>
                    <a:pt x="6861" y="12311"/>
                  </a:lnTo>
                  <a:lnTo>
                    <a:pt x="6877" y="12331"/>
                  </a:lnTo>
                  <a:lnTo>
                    <a:pt x="6887" y="12342"/>
                  </a:lnTo>
                  <a:lnTo>
                    <a:pt x="6906" y="12366"/>
                  </a:lnTo>
                  <a:lnTo>
                    <a:pt x="6912" y="12373"/>
                  </a:lnTo>
                  <a:lnTo>
                    <a:pt x="6928" y="12393"/>
                  </a:lnTo>
                  <a:lnTo>
                    <a:pt x="6941" y="12409"/>
                  </a:lnTo>
                  <a:lnTo>
                    <a:pt x="6950" y="12419"/>
                  </a:lnTo>
                  <a:lnTo>
                    <a:pt x="6966" y="12439"/>
                  </a:lnTo>
                  <a:lnTo>
                    <a:pt x="6979" y="12455"/>
                  </a:lnTo>
                  <a:lnTo>
                    <a:pt x="6988" y="12465"/>
                  </a:lnTo>
                  <a:lnTo>
                    <a:pt x="7004" y="12485"/>
                  </a:lnTo>
                  <a:lnTo>
                    <a:pt x="7017" y="12501"/>
                  </a:lnTo>
                  <a:lnTo>
                    <a:pt x="7026" y="12511"/>
                  </a:lnTo>
                  <a:lnTo>
                    <a:pt x="7039" y="12526"/>
                  </a:lnTo>
                  <a:lnTo>
                    <a:pt x="7055" y="12546"/>
                  </a:lnTo>
                  <a:lnTo>
                    <a:pt x="7067" y="12561"/>
                  </a:lnTo>
                  <a:lnTo>
                    <a:pt x="7077" y="12572"/>
                  </a:lnTo>
                  <a:lnTo>
                    <a:pt x="7093" y="12592"/>
                  </a:lnTo>
                  <a:lnTo>
                    <a:pt x="7102" y="12602"/>
                  </a:lnTo>
                  <a:lnTo>
                    <a:pt x="7115" y="12617"/>
                  </a:lnTo>
                  <a:lnTo>
                    <a:pt x="7131" y="12637"/>
                  </a:lnTo>
                  <a:lnTo>
                    <a:pt x="7140" y="12647"/>
                  </a:lnTo>
                  <a:lnTo>
                    <a:pt x="7153" y="12662"/>
                  </a:lnTo>
                  <a:lnTo>
                    <a:pt x="7169" y="12682"/>
                  </a:lnTo>
                  <a:lnTo>
                    <a:pt x="7178" y="12692"/>
                  </a:lnTo>
                  <a:lnTo>
                    <a:pt x="7188" y="12702"/>
                  </a:lnTo>
                  <a:lnTo>
                    <a:pt x="7207" y="12726"/>
                  </a:lnTo>
                  <a:lnTo>
                    <a:pt x="7216" y="12736"/>
                  </a:lnTo>
                  <a:lnTo>
                    <a:pt x="7229" y="12751"/>
                  </a:lnTo>
                  <a:lnTo>
                    <a:pt x="7245" y="12771"/>
                  </a:lnTo>
                  <a:lnTo>
                    <a:pt x="7251" y="12776"/>
                  </a:lnTo>
                  <a:lnTo>
                    <a:pt x="7267" y="12795"/>
                  </a:lnTo>
                  <a:lnTo>
                    <a:pt x="7283" y="12815"/>
                  </a:lnTo>
                  <a:lnTo>
                    <a:pt x="7289" y="12820"/>
                  </a:lnTo>
                  <a:lnTo>
                    <a:pt x="7305" y="12839"/>
                  </a:lnTo>
                  <a:lnTo>
                    <a:pt x="7321" y="12859"/>
                  </a:lnTo>
                  <a:lnTo>
                    <a:pt x="7327" y="12864"/>
                  </a:lnTo>
                  <a:lnTo>
                    <a:pt x="7343" y="12883"/>
                  </a:lnTo>
                  <a:lnTo>
                    <a:pt x="7356" y="12898"/>
                  </a:lnTo>
                  <a:lnTo>
                    <a:pt x="7368" y="12912"/>
                  </a:lnTo>
                  <a:lnTo>
                    <a:pt x="7378" y="12922"/>
                  </a:lnTo>
                  <a:lnTo>
                    <a:pt x="7397" y="12946"/>
                  </a:lnTo>
                  <a:lnTo>
                    <a:pt x="7403" y="12951"/>
                  </a:lnTo>
                  <a:lnTo>
                    <a:pt x="7419" y="12970"/>
                  </a:lnTo>
                  <a:lnTo>
                    <a:pt x="7432" y="12985"/>
                  </a:lnTo>
                  <a:lnTo>
                    <a:pt x="7441" y="12994"/>
                  </a:lnTo>
                  <a:lnTo>
                    <a:pt x="7457" y="13013"/>
                  </a:lnTo>
                  <a:lnTo>
                    <a:pt x="7470" y="13028"/>
                  </a:lnTo>
                  <a:lnTo>
                    <a:pt x="7479" y="13037"/>
                  </a:lnTo>
                  <a:lnTo>
                    <a:pt x="7495" y="13056"/>
                  </a:lnTo>
                  <a:lnTo>
                    <a:pt x="7508" y="13071"/>
                  </a:lnTo>
                  <a:lnTo>
                    <a:pt x="7517" y="13080"/>
                  </a:lnTo>
                  <a:lnTo>
                    <a:pt x="7530" y="13094"/>
                  </a:lnTo>
                  <a:lnTo>
                    <a:pt x="7546" y="13113"/>
                  </a:lnTo>
                  <a:lnTo>
                    <a:pt x="7555" y="13122"/>
                  </a:lnTo>
                  <a:lnTo>
                    <a:pt x="7571" y="13141"/>
                  </a:lnTo>
                  <a:lnTo>
                    <a:pt x="7584" y="13156"/>
                  </a:lnTo>
                  <a:lnTo>
                    <a:pt x="7593" y="13165"/>
                  </a:lnTo>
                  <a:lnTo>
                    <a:pt x="7606" y="13179"/>
                  </a:lnTo>
                  <a:lnTo>
                    <a:pt x="7622" y="13198"/>
                  </a:lnTo>
                  <a:lnTo>
                    <a:pt x="7631" y="13207"/>
                  </a:lnTo>
                  <a:lnTo>
                    <a:pt x="7644" y="13221"/>
                  </a:lnTo>
                  <a:lnTo>
                    <a:pt x="7660" y="13240"/>
                  </a:lnTo>
                  <a:lnTo>
                    <a:pt x="7665" y="13245"/>
                  </a:lnTo>
                  <a:lnTo>
                    <a:pt x="7682" y="13262"/>
                  </a:lnTo>
                  <a:lnTo>
                    <a:pt x="7698" y="13281"/>
                  </a:lnTo>
                  <a:lnTo>
                    <a:pt x="7707" y="13290"/>
                  </a:lnTo>
                  <a:lnTo>
                    <a:pt x="7720" y="13304"/>
                  </a:lnTo>
                  <a:lnTo>
                    <a:pt x="7736" y="13323"/>
                  </a:lnTo>
                  <a:lnTo>
                    <a:pt x="7741" y="13328"/>
                  </a:lnTo>
                  <a:lnTo>
                    <a:pt x="7758" y="13345"/>
                  </a:lnTo>
                  <a:lnTo>
                    <a:pt x="7774" y="13364"/>
                  </a:lnTo>
                  <a:lnTo>
                    <a:pt x="7779" y="13369"/>
                  </a:lnTo>
                  <a:lnTo>
                    <a:pt x="7796" y="13386"/>
                  </a:lnTo>
                  <a:lnTo>
                    <a:pt x="7809" y="13400"/>
                  </a:lnTo>
                  <a:lnTo>
                    <a:pt x="7821" y="13414"/>
                  </a:lnTo>
                  <a:lnTo>
                    <a:pt x="7834" y="13427"/>
                  </a:lnTo>
                  <a:lnTo>
                    <a:pt x="7843" y="13437"/>
                  </a:lnTo>
                  <a:lnTo>
                    <a:pt x="7863" y="13459"/>
                  </a:lnTo>
                  <a:lnTo>
                    <a:pt x="7868" y="13464"/>
                  </a:lnTo>
                  <a:lnTo>
                    <a:pt x="7885" y="13481"/>
                  </a:lnTo>
                  <a:lnTo>
                    <a:pt x="7897" y="13495"/>
                  </a:lnTo>
                  <a:lnTo>
                    <a:pt x="7910" y="13508"/>
                  </a:lnTo>
                  <a:lnTo>
                    <a:pt x="7919" y="13518"/>
                  </a:lnTo>
                  <a:lnTo>
                    <a:pt x="7939" y="13540"/>
                  </a:lnTo>
                  <a:lnTo>
                    <a:pt x="7944" y="13545"/>
                  </a:lnTo>
                  <a:lnTo>
                    <a:pt x="7957" y="13558"/>
                  </a:lnTo>
                  <a:lnTo>
                    <a:pt x="7977" y="13580"/>
                  </a:lnTo>
                  <a:lnTo>
                    <a:pt x="7982" y="13585"/>
                  </a:lnTo>
                  <a:lnTo>
                    <a:pt x="7995" y="13598"/>
                  </a:lnTo>
                  <a:lnTo>
                    <a:pt x="8011" y="13615"/>
                  </a:lnTo>
                  <a:lnTo>
                    <a:pt x="8024" y="13628"/>
                  </a:lnTo>
                  <a:lnTo>
                    <a:pt x="8033" y="13638"/>
                  </a:lnTo>
                  <a:lnTo>
                    <a:pt x="8049" y="13655"/>
                  </a:lnTo>
                  <a:lnTo>
                    <a:pt x="8058" y="13664"/>
                  </a:lnTo>
                  <a:lnTo>
                    <a:pt x="8071" y="13677"/>
                  </a:lnTo>
                  <a:lnTo>
                    <a:pt x="8087" y="13694"/>
                  </a:lnTo>
                  <a:lnTo>
                    <a:pt x="8096" y="13703"/>
                  </a:lnTo>
                  <a:lnTo>
                    <a:pt x="8109" y="13716"/>
                  </a:lnTo>
                  <a:lnTo>
                    <a:pt x="8125" y="13733"/>
                  </a:lnTo>
                  <a:lnTo>
                    <a:pt x="8134" y="13742"/>
                  </a:lnTo>
                  <a:lnTo>
                    <a:pt x="8147" y="13755"/>
                  </a:lnTo>
                  <a:lnTo>
                    <a:pt x="8163" y="13772"/>
                  </a:lnTo>
                  <a:lnTo>
                    <a:pt x="8172" y="13781"/>
                  </a:lnTo>
                  <a:lnTo>
                    <a:pt x="8185" y="13794"/>
                  </a:lnTo>
                  <a:lnTo>
                    <a:pt x="8201" y="13811"/>
                  </a:lnTo>
                  <a:lnTo>
                    <a:pt x="8210" y="13820"/>
                  </a:lnTo>
                  <a:lnTo>
                    <a:pt x="8223" y="13833"/>
                  </a:lnTo>
                  <a:lnTo>
                    <a:pt x="8239" y="13850"/>
                  </a:lnTo>
                  <a:lnTo>
                    <a:pt x="8244" y="13854"/>
                  </a:lnTo>
                  <a:lnTo>
                    <a:pt x="8261" y="13871"/>
                  </a:lnTo>
                  <a:lnTo>
                    <a:pt x="8277" y="13888"/>
                  </a:lnTo>
                  <a:lnTo>
                    <a:pt x="8282" y="13892"/>
                  </a:lnTo>
                  <a:lnTo>
                    <a:pt x="8299" y="13909"/>
                  </a:lnTo>
                  <a:lnTo>
                    <a:pt x="8315" y="13926"/>
                  </a:lnTo>
                  <a:lnTo>
                    <a:pt x="8320" y="13930"/>
                  </a:lnTo>
                  <a:lnTo>
                    <a:pt x="8337" y="13947"/>
                  </a:lnTo>
                  <a:lnTo>
                    <a:pt x="8353" y="13964"/>
                  </a:lnTo>
                  <a:lnTo>
                    <a:pt x="8358" y="13968"/>
                  </a:lnTo>
                  <a:lnTo>
                    <a:pt x="8375" y="13985"/>
                  </a:lnTo>
                  <a:lnTo>
                    <a:pt x="8387" y="13997"/>
                  </a:lnTo>
                  <a:lnTo>
                    <a:pt x="8400" y="14010"/>
                  </a:lnTo>
                  <a:lnTo>
                    <a:pt x="8409" y="14018"/>
                  </a:lnTo>
                  <a:lnTo>
                    <a:pt x="8429" y="14039"/>
                  </a:lnTo>
                  <a:lnTo>
                    <a:pt x="8434" y="14043"/>
                  </a:lnTo>
                  <a:lnTo>
                    <a:pt x="8451" y="14060"/>
                  </a:lnTo>
                  <a:lnTo>
                    <a:pt x="8463" y="14072"/>
                  </a:lnTo>
                  <a:lnTo>
                    <a:pt x="8472" y="14080"/>
                  </a:lnTo>
                  <a:lnTo>
                    <a:pt x="8489" y="14097"/>
                  </a:lnTo>
                  <a:lnTo>
                    <a:pt x="8501" y="14109"/>
                  </a:lnTo>
                  <a:lnTo>
                    <a:pt x="8510" y="14117"/>
                  </a:lnTo>
                  <a:lnTo>
                    <a:pt x="8523" y="14129"/>
                  </a:lnTo>
                  <a:lnTo>
                    <a:pt x="8543" y="14150"/>
                  </a:lnTo>
                  <a:lnTo>
                    <a:pt x="8548" y="14154"/>
                  </a:lnTo>
                  <a:lnTo>
                    <a:pt x="8561" y="14166"/>
                  </a:lnTo>
                  <a:lnTo>
                    <a:pt x="8577" y="14182"/>
                  </a:lnTo>
                  <a:lnTo>
                    <a:pt x="8586" y="14190"/>
                  </a:lnTo>
                  <a:lnTo>
                    <a:pt x="8603" y="14207"/>
                  </a:lnTo>
                  <a:lnTo>
                    <a:pt x="8615" y="14219"/>
                  </a:lnTo>
                  <a:lnTo>
                    <a:pt x="8624" y="14227"/>
                  </a:lnTo>
                  <a:lnTo>
                    <a:pt x="8637" y="14239"/>
                  </a:lnTo>
                  <a:lnTo>
                    <a:pt x="8653" y="14255"/>
                  </a:lnTo>
                  <a:lnTo>
                    <a:pt x="8662" y="14263"/>
                  </a:lnTo>
                  <a:lnTo>
                    <a:pt x="8675" y="14275"/>
                  </a:lnTo>
                  <a:lnTo>
                    <a:pt x="8691" y="14291"/>
                  </a:lnTo>
                  <a:cubicBezTo>
                    <a:pt x="8748" y="14347"/>
                    <a:pt x="8748" y="14438"/>
                    <a:pt x="8691" y="14494"/>
                  </a:cubicBezTo>
                  <a:cubicBezTo>
                    <a:pt x="8635" y="14551"/>
                    <a:pt x="8544" y="14551"/>
                    <a:pt x="8488" y="14494"/>
                  </a:cubicBezTo>
                  <a:lnTo>
                    <a:pt x="8480" y="14486"/>
                  </a:lnTo>
                  <a:lnTo>
                    <a:pt x="8467" y="14474"/>
                  </a:lnTo>
                  <a:lnTo>
                    <a:pt x="8450" y="14458"/>
                  </a:lnTo>
                  <a:lnTo>
                    <a:pt x="8442" y="14450"/>
                  </a:lnTo>
                  <a:lnTo>
                    <a:pt x="8429" y="14438"/>
                  </a:lnTo>
                  <a:lnTo>
                    <a:pt x="8412" y="14422"/>
                  </a:lnTo>
                  <a:lnTo>
                    <a:pt x="8400" y="14410"/>
                  </a:lnTo>
                  <a:lnTo>
                    <a:pt x="8391" y="14401"/>
                  </a:lnTo>
                  <a:lnTo>
                    <a:pt x="8374" y="14385"/>
                  </a:lnTo>
                  <a:lnTo>
                    <a:pt x="8366" y="14377"/>
                  </a:lnTo>
                  <a:lnTo>
                    <a:pt x="8353" y="14365"/>
                  </a:lnTo>
                  <a:lnTo>
                    <a:pt x="8332" y="14345"/>
                  </a:lnTo>
                  <a:lnTo>
                    <a:pt x="8328" y="14340"/>
                  </a:lnTo>
                  <a:lnTo>
                    <a:pt x="8315" y="14328"/>
                  </a:lnTo>
                  <a:lnTo>
                    <a:pt x="8298" y="14312"/>
                  </a:lnTo>
                  <a:lnTo>
                    <a:pt x="8286" y="14300"/>
                  </a:lnTo>
                  <a:lnTo>
                    <a:pt x="8277" y="14291"/>
                  </a:lnTo>
                  <a:lnTo>
                    <a:pt x="8260" y="14275"/>
                  </a:lnTo>
                  <a:lnTo>
                    <a:pt x="8248" y="14263"/>
                  </a:lnTo>
                  <a:lnTo>
                    <a:pt x="8239" y="14254"/>
                  </a:lnTo>
                  <a:lnTo>
                    <a:pt x="8218" y="14234"/>
                  </a:lnTo>
                  <a:lnTo>
                    <a:pt x="8214" y="14229"/>
                  </a:lnTo>
                  <a:lnTo>
                    <a:pt x="8197" y="14213"/>
                  </a:lnTo>
                  <a:lnTo>
                    <a:pt x="8184" y="14200"/>
                  </a:lnTo>
                  <a:lnTo>
                    <a:pt x="8172" y="14188"/>
                  </a:lnTo>
                  <a:lnTo>
                    <a:pt x="8163" y="14179"/>
                  </a:lnTo>
                  <a:lnTo>
                    <a:pt x="8142" y="14159"/>
                  </a:lnTo>
                  <a:lnTo>
                    <a:pt x="8134" y="14150"/>
                  </a:lnTo>
                  <a:lnTo>
                    <a:pt x="8125" y="14141"/>
                  </a:lnTo>
                  <a:lnTo>
                    <a:pt x="8104" y="14121"/>
                  </a:lnTo>
                  <a:lnTo>
                    <a:pt x="8096" y="14112"/>
                  </a:lnTo>
                  <a:lnTo>
                    <a:pt x="8087" y="14103"/>
                  </a:lnTo>
                  <a:lnTo>
                    <a:pt x="8066" y="14083"/>
                  </a:lnTo>
                  <a:lnTo>
                    <a:pt x="8058" y="14074"/>
                  </a:lnTo>
                  <a:lnTo>
                    <a:pt x="8049" y="14065"/>
                  </a:lnTo>
                  <a:lnTo>
                    <a:pt x="8028" y="14045"/>
                  </a:lnTo>
                  <a:lnTo>
                    <a:pt x="8020" y="14036"/>
                  </a:lnTo>
                  <a:lnTo>
                    <a:pt x="8007" y="14023"/>
                  </a:lnTo>
                  <a:lnTo>
                    <a:pt x="7990" y="14006"/>
                  </a:lnTo>
                  <a:lnTo>
                    <a:pt x="7982" y="13997"/>
                  </a:lnTo>
                  <a:lnTo>
                    <a:pt x="7969" y="13984"/>
                  </a:lnTo>
                  <a:lnTo>
                    <a:pt x="7952" y="13967"/>
                  </a:lnTo>
                  <a:lnTo>
                    <a:pt x="7944" y="13958"/>
                  </a:lnTo>
                  <a:lnTo>
                    <a:pt x="7931" y="13945"/>
                  </a:lnTo>
                  <a:lnTo>
                    <a:pt x="7914" y="13928"/>
                  </a:lnTo>
                  <a:lnTo>
                    <a:pt x="7906" y="13919"/>
                  </a:lnTo>
                  <a:lnTo>
                    <a:pt x="7893" y="13906"/>
                  </a:lnTo>
                  <a:lnTo>
                    <a:pt x="7876" y="13889"/>
                  </a:lnTo>
                  <a:lnTo>
                    <a:pt x="7868" y="13880"/>
                  </a:lnTo>
                  <a:lnTo>
                    <a:pt x="7855" y="13867"/>
                  </a:lnTo>
                  <a:lnTo>
                    <a:pt x="7838" y="13850"/>
                  </a:lnTo>
                  <a:lnTo>
                    <a:pt x="7830" y="13841"/>
                  </a:lnTo>
                  <a:lnTo>
                    <a:pt x="7813" y="13824"/>
                  </a:lnTo>
                  <a:lnTo>
                    <a:pt x="7800" y="13810"/>
                  </a:lnTo>
                  <a:lnTo>
                    <a:pt x="7792" y="13801"/>
                  </a:lnTo>
                  <a:lnTo>
                    <a:pt x="7779" y="13788"/>
                  </a:lnTo>
                  <a:lnTo>
                    <a:pt x="7758" y="13767"/>
                  </a:lnTo>
                  <a:lnTo>
                    <a:pt x="7754" y="13761"/>
                  </a:lnTo>
                  <a:lnTo>
                    <a:pt x="7741" y="13748"/>
                  </a:lnTo>
                  <a:lnTo>
                    <a:pt x="7720" y="13727"/>
                  </a:lnTo>
                  <a:lnTo>
                    <a:pt x="7716" y="13721"/>
                  </a:lnTo>
                  <a:lnTo>
                    <a:pt x="7699" y="13704"/>
                  </a:lnTo>
                  <a:lnTo>
                    <a:pt x="7686" y="13690"/>
                  </a:lnTo>
                  <a:lnTo>
                    <a:pt x="7674" y="13677"/>
                  </a:lnTo>
                  <a:lnTo>
                    <a:pt x="7665" y="13667"/>
                  </a:lnTo>
                  <a:lnTo>
                    <a:pt x="7644" y="13646"/>
                  </a:lnTo>
                  <a:lnTo>
                    <a:pt x="7640" y="13640"/>
                  </a:lnTo>
                  <a:lnTo>
                    <a:pt x="7623" y="13623"/>
                  </a:lnTo>
                  <a:lnTo>
                    <a:pt x="7610" y="13609"/>
                  </a:lnTo>
                  <a:lnTo>
                    <a:pt x="7598" y="13596"/>
                  </a:lnTo>
                  <a:lnTo>
                    <a:pt x="7585" y="13582"/>
                  </a:lnTo>
                  <a:lnTo>
                    <a:pt x="7576" y="13572"/>
                  </a:lnTo>
                  <a:lnTo>
                    <a:pt x="7555" y="13551"/>
                  </a:lnTo>
                  <a:lnTo>
                    <a:pt x="7547" y="13541"/>
                  </a:lnTo>
                  <a:lnTo>
                    <a:pt x="7538" y="13531"/>
                  </a:lnTo>
                  <a:lnTo>
                    <a:pt x="7517" y="13510"/>
                  </a:lnTo>
                  <a:lnTo>
                    <a:pt x="7509" y="13500"/>
                  </a:lnTo>
                  <a:lnTo>
                    <a:pt x="7496" y="13486"/>
                  </a:lnTo>
                  <a:lnTo>
                    <a:pt x="7479" y="13468"/>
                  </a:lnTo>
                  <a:lnTo>
                    <a:pt x="7471" y="13458"/>
                  </a:lnTo>
                  <a:lnTo>
                    <a:pt x="7462" y="13448"/>
                  </a:lnTo>
                  <a:lnTo>
                    <a:pt x="7441" y="13427"/>
                  </a:lnTo>
                  <a:lnTo>
                    <a:pt x="7433" y="13417"/>
                  </a:lnTo>
                  <a:lnTo>
                    <a:pt x="7420" y="13403"/>
                  </a:lnTo>
                  <a:lnTo>
                    <a:pt x="7403" y="13385"/>
                  </a:lnTo>
                  <a:lnTo>
                    <a:pt x="7395" y="13375"/>
                  </a:lnTo>
                  <a:lnTo>
                    <a:pt x="7382" y="13361"/>
                  </a:lnTo>
                  <a:lnTo>
                    <a:pt x="7365" y="13343"/>
                  </a:lnTo>
                  <a:lnTo>
                    <a:pt x="7354" y="13330"/>
                  </a:lnTo>
                  <a:lnTo>
                    <a:pt x="7344" y="13318"/>
                  </a:lnTo>
                  <a:lnTo>
                    <a:pt x="7327" y="13300"/>
                  </a:lnTo>
                  <a:lnTo>
                    <a:pt x="7319" y="13290"/>
                  </a:lnTo>
                  <a:lnTo>
                    <a:pt x="7306" y="13276"/>
                  </a:lnTo>
                  <a:lnTo>
                    <a:pt x="7289" y="13258"/>
                  </a:lnTo>
                  <a:lnTo>
                    <a:pt x="7278" y="13245"/>
                  </a:lnTo>
                  <a:lnTo>
                    <a:pt x="7268" y="13233"/>
                  </a:lnTo>
                  <a:lnTo>
                    <a:pt x="7251" y="13215"/>
                  </a:lnTo>
                  <a:lnTo>
                    <a:pt x="7240" y="13202"/>
                  </a:lnTo>
                  <a:lnTo>
                    <a:pt x="7230" y="13190"/>
                  </a:lnTo>
                  <a:lnTo>
                    <a:pt x="7213" y="13172"/>
                  </a:lnTo>
                  <a:lnTo>
                    <a:pt x="7202" y="13159"/>
                  </a:lnTo>
                  <a:lnTo>
                    <a:pt x="7192" y="13147"/>
                  </a:lnTo>
                  <a:lnTo>
                    <a:pt x="7172" y="13125"/>
                  </a:lnTo>
                  <a:lnTo>
                    <a:pt x="7167" y="13118"/>
                  </a:lnTo>
                  <a:lnTo>
                    <a:pt x="7151" y="13101"/>
                  </a:lnTo>
                  <a:lnTo>
                    <a:pt x="7137" y="13085"/>
                  </a:lnTo>
                  <a:lnTo>
                    <a:pt x="7126" y="13072"/>
                  </a:lnTo>
                  <a:lnTo>
                    <a:pt x="7116" y="13060"/>
                  </a:lnTo>
                  <a:lnTo>
                    <a:pt x="7096" y="13038"/>
                  </a:lnTo>
                  <a:lnTo>
                    <a:pt x="7088" y="13028"/>
                  </a:lnTo>
                  <a:lnTo>
                    <a:pt x="7078" y="13016"/>
                  </a:lnTo>
                  <a:lnTo>
                    <a:pt x="7058" y="12994"/>
                  </a:lnTo>
                  <a:lnTo>
                    <a:pt x="7050" y="12984"/>
                  </a:lnTo>
                  <a:lnTo>
                    <a:pt x="7040" y="12972"/>
                  </a:lnTo>
                  <a:lnTo>
                    <a:pt x="7020" y="12950"/>
                  </a:lnTo>
                  <a:lnTo>
                    <a:pt x="7012" y="12940"/>
                  </a:lnTo>
                  <a:lnTo>
                    <a:pt x="6999" y="12925"/>
                  </a:lnTo>
                  <a:lnTo>
                    <a:pt x="6982" y="12905"/>
                  </a:lnTo>
                  <a:lnTo>
                    <a:pt x="6977" y="12898"/>
                  </a:lnTo>
                  <a:lnTo>
                    <a:pt x="6961" y="12881"/>
                  </a:lnTo>
                  <a:lnTo>
                    <a:pt x="6944" y="12861"/>
                  </a:lnTo>
                  <a:lnTo>
                    <a:pt x="6936" y="12851"/>
                  </a:lnTo>
                  <a:lnTo>
                    <a:pt x="6923" y="12836"/>
                  </a:lnTo>
                  <a:lnTo>
                    <a:pt x="6906" y="12816"/>
                  </a:lnTo>
                  <a:lnTo>
                    <a:pt x="6898" y="12806"/>
                  </a:lnTo>
                  <a:lnTo>
                    <a:pt x="6885" y="12791"/>
                  </a:lnTo>
                  <a:lnTo>
                    <a:pt x="6868" y="12771"/>
                  </a:lnTo>
                  <a:lnTo>
                    <a:pt x="6860" y="12761"/>
                  </a:lnTo>
                  <a:lnTo>
                    <a:pt x="6844" y="12742"/>
                  </a:lnTo>
                  <a:lnTo>
                    <a:pt x="6830" y="12725"/>
                  </a:lnTo>
                  <a:lnTo>
                    <a:pt x="6822" y="12715"/>
                  </a:lnTo>
                  <a:lnTo>
                    <a:pt x="6809" y="12700"/>
                  </a:lnTo>
                  <a:lnTo>
                    <a:pt x="6792" y="12680"/>
                  </a:lnTo>
                  <a:lnTo>
                    <a:pt x="6781" y="12666"/>
                  </a:lnTo>
                  <a:lnTo>
                    <a:pt x="6771" y="12654"/>
                  </a:lnTo>
                  <a:lnTo>
                    <a:pt x="6754" y="12634"/>
                  </a:lnTo>
                  <a:lnTo>
                    <a:pt x="6743" y="12620"/>
                  </a:lnTo>
                  <a:lnTo>
                    <a:pt x="6733" y="12608"/>
                  </a:lnTo>
                  <a:lnTo>
                    <a:pt x="6716" y="12588"/>
                  </a:lnTo>
                  <a:lnTo>
                    <a:pt x="6705" y="12574"/>
                  </a:lnTo>
                  <a:lnTo>
                    <a:pt x="6695" y="12562"/>
                  </a:lnTo>
                  <a:lnTo>
                    <a:pt x="6675" y="12539"/>
                  </a:lnTo>
                  <a:lnTo>
                    <a:pt x="6670" y="12531"/>
                  </a:lnTo>
                  <a:lnTo>
                    <a:pt x="6654" y="12512"/>
                  </a:lnTo>
                  <a:lnTo>
                    <a:pt x="6644" y="12500"/>
                  </a:lnTo>
                  <a:lnTo>
                    <a:pt x="6624" y="12477"/>
                  </a:lnTo>
                  <a:lnTo>
                    <a:pt x="6616" y="12465"/>
                  </a:lnTo>
                  <a:lnTo>
                    <a:pt x="6606" y="12453"/>
                  </a:lnTo>
                  <a:lnTo>
                    <a:pt x="6586" y="12430"/>
                  </a:lnTo>
                  <a:lnTo>
                    <a:pt x="6578" y="12418"/>
                  </a:lnTo>
                  <a:lnTo>
                    <a:pt x="6568" y="12406"/>
                  </a:lnTo>
                  <a:lnTo>
                    <a:pt x="6548" y="12383"/>
                  </a:lnTo>
                  <a:lnTo>
                    <a:pt x="6540" y="12371"/>
                  </a:lnTo>
                  <a:lnTo>
                    <a:pt x="6527" y="12355"/>
                  </a:lnTo>
                  <a:lnTo>
                    <a:pt x="6513" y="12338"/>
                  </a:lnTo>
                  <a:lnTo>
                    <a:pt x="6502" y="12324"/>
                  </a:lnTo>
                  <a:lnTo>
                    <a:pt x="6489" y="12308"/>
                  </a:lnTo>
                  <a:lnTo>
                    <a:pt x="6472" y="12288"/>
                  </a:lnTo>
                  <a:lnTo>
                    <a:pt x="6464" y="12276"/>
                  </a:lnTo>
                  <a:lnTo>
                    <a:pt x="6451" y="12260"/>
                  </a:lnTo>
                  <a:lnTo>
                    <a:pt x="6434" y="12240"/>
                  </a:lnTo>
                  <a:lnTo>
                    <a:pt x="6426" y="12228"/>
                  </a:lnTo>
                  <a:lnTo>
                    <a:pt x="6413" y="12212"/>
                  </a:lnTo>
                  <a:lnTo>
                    <a:pt x="6396" y="12192"/>
                  </a:lnTo>
                  <a:lnTo>
                    <a:pt x="6388" y="12180"/>
                  </a:lnTo>
                  <a:lnTo>
                    <a:pt x="6375" y="12164"/>
                  </a:lnTo>
                  <a:lnTo>
                    <a:pt x="6356" y="12141"/>
                  </a:lnTo>
                  <a:lnTo>
                    <a:pt x="6350" y="12131"/>
                  </a:lnTo>
                  <a:lnTo>
                    <a:pt x="6337" y="12115"/>
                  </a:lnTo>
                  <a:lnTo>
                    <a:pt x="6320" y="12095"/>
                  </a:lnTo>
                  <a:lnTo>
                    <a:pt x="6309" y="12080"/>
                  </a:lnTo>
                  <a:lnTo>
                    <a:pt x="6299" y="12066"/>
                  </a:lnTo>
                  <a:lnTo>
                    <a:pt x="6282" y="12046"/>
                  </a:lnTo>
                  <a:lnTo>
                    <a:pt x="6274" y="12034"/>
                  </a:lnTo>
                  <a:lnTo>
                    <a:pt x="6258" y="12015"/>
                  </a:lnTo>
                  <a:lnTo>
                    <a:pt x="6244" y="11997"/>
                  </a:lnTo>
                  <a:lnTo>
                    <a:pt x="6233" y="11982"/>
                  </a:lnTo>
                  <a:lnTo>
                    <a:pt x="6223" y="11968"/>
                  </a:lnTo>
                  <a:lnTo>
                    <a:pt x="6204" y="11945"/>
                  </a:lnTo>
                  <a:lnTo>
                    <a:pt x="6198" y="11935"/>
                  </a:lnTo>
                  <a:lnTo>
                    <a:pt x="6182" y="11916"/>
                  </a:lnTo>
                  <a:lnTo>
                    <a:pt x="6168" y="11898"/>
                  </a:lnTo>
                  <a:lnTo>
                    <a:pt x="6157" y="11883"/>
                  </a:lnTo>
                  <a:lnTo>
                    <a:pt x="6144" y="11866"/>
                  </a:lnTo>
                  <a:lnTo>
                    <a:pt x="6130" y="11848"/>
                  </a:lnTo>
                  <a:lnTo>
                    <a:pt x="6119" y="11833"/>
                  </a:lnTo>
                  <a:lnTo>
                    <a:pt x="6106" y="11816"/>
                  </a:lnTo>
                  <a:lnTo>
                    <a:pt x="6092" y="11798"/>
                  </a:lnTo>
                  <a:lnTo>
                    <a:pt x="6081" y="11783"/>
                  </a:lnTo>
                  <a:lnTo>
                    <a:pt x="6068" y="11766"/>
                  </a:lnTo>
                  <a:lnTo>
                    <a:pt x="6052" y="11745"/>
                  </a:lnTo>
                  <a:lnTo>
                    <a:pt x="6043" y="11732"/>
                  </a:lnTo>
                  <a:lnTo>
                    <a:pt x="6033" y="11718"/>
                  </a:lnTo>
                  <a:lnTo>
                    <a:pt x="6014" y="11695"/>
                  </a:lnTo>
                  <a:lnTo>
                    <a:pt x="6005" y="11682"/>
                  </a:lnTo>
                  <a:lnTo>
                    <a:pt x="5992" y="11665"/>
                  </a:lnTo>
                  <a:lnTo>
                    <a:pt x="5976" y="11644"/>
                  </a:lnTo>
                  <a:lnTo>
                    <a:pt x="5967" y="11631"/>
                  </a:lnTo>
                  <a:lnTo>
                    <a:pt x="5954" y="11614"/>
                  </a:lnTo>
                  <a:lnTo>
                    <a:pt x="5938" y="11593"/>
                  </a:lnTo>
                  <a:lnTo>
                    <a:pt x="5927" y="11577"/>
                  </a:lnTo>
                  <a:lnTo>
                    <a:pt x="5916" y="11562"/>
                  </a:lnTo>
                  <a:lnTo>
                    <a:pt x="5900" y="11541"/>
                  </a:lnTo>
                  <a:lnTo>
                    <a:pt x="5891" y="11528"/>
                  </a:lnTo>
                  <a:lnTo>
                    <a:pt x="5878" y="11511"/>
                  </a:lnTo>
                  <a:lnTo>
                    <a:pt x="5862" y="11490"/>
                  </a:lnTo>
                  <a:lnTo>
                    <a:pt x="5851" y="11474"/>
                  </a:lnTo>
                  <a:lnTo>
                    <a:pt x="5840" y="11459"/>
                  </a:lnTo>
                  <a:lnTo>
                    <a:pt x="5824" y="11438"/>
                  </a:lnTo>
                  <a:lnTo>
                    <a:pt x="5813" y="11422"/>
                  </a:lnTo>
                  <a:lnTo>
                    <a:pt x="5802" y="11407"/>
                  </a:lnTo>
                  <a:lnTo>
                    <a:pt x="5784" y="11382"/>
                  </a:lnTo>
                  <a:lnTo>
                    <a:pt x="5777" y="11372"/>
                  </a:lnTo>
                  <a:lnTo>
                    <a:pt x="5762" y="11352"/>
                  </a:lnTo>
                  <a:lnTo>
                    <a:pt x="5748" y="11333"/>
                  </a:lnTo>
                  <a:lnTo>
                    <a:pt x="5737" y="11317"/>
                  </a:lnTo>
                  <a:lnTo>
                    <a:pt x="5726" y="11302"/>
                  </a:lnTo>
                  <a:lnTo>
                    <a:pt x="5711" y="11282"/>
                  </a:lnTo>
                  <a:lnTo>
                    <a:pt x="5697" y="11263"/>
                  </a:lnTo>
                  <a:lnTo>
                    <a:pt x="5686" y="11247"/>
                  </a:lnTo>
                  <a:lnTo>
                    <a:pt x="5673" y="11229"/>
                  </a:lnTo>
                  <a:lnTo>
                    <a:pt x="5659" y="11210"/>
                  </a:lnTo>
                  <a:lnTo>
                    <a:pt x="5648" y="11194"/>
                  </a:lnTo>
                  <a:lnTo>
                    <a:pt x="5635" y="11176"/>
                  </a:lnTo>
                  <a:lnTo>
                    <a:pt x="5619" y="11153"/>
                  </a:lnTo>
                  <a:lnTo>
                    <a:pt x="5612" y="11143"/>
                  </a:lnTo>
                  <a:lnTo>
                    <a:pt x="5597" y="11123"/>
                  </a:lnTo>
                  <a:lnTo>
                    <a:pt x="5581" y="11100"/>
                  </a:lnTo>
                  <a:lnTo>
                    <a:pt x="5572" y="11087"/>
                  </a:lnTo>
                  <a:lnTo>
                    <a:pt x="5559" y="11069"/>
                  </a:lnTo>
                  <a:lnTo>
                    <a:pt x="5543" y="11046"/>
                  </a:lnTo>
                  <a:lnTo>
                    <a:pt x="5534" y="11033"/>
                  </a:lnTo>
                  <a:lnTo>
                    <a:pt x="5521" y="11015"/>
                  </a:lnTo>
                  <a:lnTo>
                    <a:pt x="5505" y="10992"/>
                  </a:lnTo>
                  <a:lnTo>
                    <a:pt x="5496" y="10979"/>
                  </a:lnTo>
                  <a:lnTo>
                    <a:pt x="5483" y="10961"/>
                  </a:lnTo>
                  <a:lnTo>
                    <a:pt x="5467" y="10938"/>
                  </a:lnTo>
                  <a:lnTo>
                    <a:pt x="5456" y="10922"/>
                  </a:lnTo>
                  <a:lnTo>
                    <a:pt x="5445" y="10906"/>
                  </a:lnTo>
                  <a:lnTo>
                    <a:pt x="5429" y="10883"/>
                  </a:lnTo>
                  <a:lnTo>
                    <a:pt x="5420" y="10870"/>
                  </a:lnTo>
                  <a:lnTo>
                    <a:pt x="5405" y="10849"/>
                  </a:lnTo>
                  <a:lnTo>
                    <a:pt x="5391" y="10828"/>
                  </a:lnTo>
                  <a:lnTo>
                    <a:pt x="5382" y="10815"/>
                  </a:lnTo>
                  <a:lnTo>
                    <a:pt x="5367" y="10794"/>
                  </a:lnTo>
                  <a:lnTo>
                    <a:pt x="5353" y="10773"/>
                  </a:lnTo>
                  <a:lnTo>
                    <a:pt x="5342" y="10757"/>
                  </a:lnTo>
                  <a:lnTo>
                    <a:pt x="5331" y="10741"/>
                  </a:lnTo>
                  <a:lnTo>
                    <a:pt x="5313" y="10715"/>
                  </a:lnTo>
                  <a:lnTo>
                    <a:pt x="5306" y="10704"/>
                  </a:lnTo>
                  <a:lnTo>
                    <a:pt x="5291" y="10683"/>
                  </a:lnTo>
                  <a:lnTo>
                    <a:pt x="5277" y="10662"/>
                  </a:lnTo>
                  <a:lnTo>
                    <a:pt x="5266" y="10646"/>
                  </a:lnTo>
                  <a:lnTo>
                    <a:pt x="5255" y="10630"/>
                  </a:lnTo>
                  <a:lnTo>
                    <a:pt x="5237" y="10604"/>
                  </a:lnTo>
                  <a:lnTo>
                    <a:pt x="5228" y="10590"/>
                  </a:lnTo>
                  <a:lnTo>
                    <a:pt x="5215" y="10571"/>
                  </a:lnTo>
                  <a:lnTo>
                    <a:pt x="5201" y="10550"/>
                  </a:lnTo>
                  <a:lnTo>
                    <a:pt x="5190" y="10534"/>
                  </a:lnTo>
                  <a:lnTo>
                    <a:pt x="5177" y="10515"/>
                  </a:lnTo>
                  <a:lnTo>
                    <a:pt x="5161" y="10491"/>
                  </a:lnTo>
                  <a:lnTo>
                    <a:pt x="5152" y="10477"/>
                  </a:lnTo>
                  <a:lnTo>
                    <a:pt x="5139" y="10458"/>
                  </a:lnTo>
                  <a:lnTo>
                    <a:pt x="5123" y="10434"/>
                  </a:lnTo>
                  <a:lnTo>
                    <a:pt x="5114" y="10420"/>
                  </a:lnTo>
                  <a:lnTo>
                    <a:pt x="5101" y="10401"/>
                  </a:lnTo>
                  <a:lnTo>
                    <a:pt x="5085" y="10377"/>
                  </a:lnTo>
                  <a:lnTo>
                    <a:pt x="5076" y="10363"/>
                  </a:lnTo>
                  <a:lnTo>
                    <a:pt x="5063" y="10344"/>
                  </a:lnTo>
                  <a:lnTo>
                    <a:pt x="5047" y="10320"/>
                  </a:lnTo>
                  <a:lnTo>
                    <a:pt x="5038" y="10306"/>
                  </a:lnTo>
                  <a:lnTo>
                    <a:pt x="5025" y="10287"/>
                  </a:lnTo>
                  <a:lnTo>
                    <a:pt x="5009" y="10263"/>
                  </a:lnTo>
                  <a:lnTo>
                    <a:pt x="4998" y="10246"/>
                  </a:lnTo>
                  <a:lnTo>
                    <a:pt x="4987" y="10229"/>
                  </a:lnTo>
                  <a:lnTo>
                    <a:pt x="4971" y="10205"/>
                  </a:lnTo>
                  <a:lnTo>
                    <a:pt x="4960" y="10188"/>
                  </a:lnTo>
                  <a:lnTo>
                    <a:pt x="4949" y="10171"/>
                  </a:lnTo>
                  <a:lnTo>
                    <a:pt x="4933" y="10147"/>
                  </a:lnTo>
                  <a:lnTo>
                    <a:pt x="4922" y="10130"/>
                  </a:lnTo>
                  <a:lnTo>
                    <a:pt x="4911" y="10113"/>
                  </a:lnTo>
                  <a:lnTo>
                    <a:pt x="4893" y="10087"/>
                  </a:lnTo>
                  <a:lnTo>
                    <a:pt x="4886" y="10074"/>
                  </a:lnTo>
                  <a:lnTo>
                    <a:pt x="4871" y="10052"/>
                  </a:lnTo>
                  <a:lnTo>
                    <a:pt x="4857" y="10030"/>
                  </a:lnTo>
                  <a:lnTo>
                    <a:pt x="4846" y="10013"/>
                  </a:lnTo>
                  <a:lnTo>
                    <a:pt x="4833" y="9993"/>
                  </a:lnTo>
                  <a:lnTo>
                    <a:pt x="4819" y="9971"/>
                  </a:lnTo>
                  <a:lnTo>
                    <a:pt x="4808" y="9954"/>
                  </a:lnTo>
                  <a:lnTo>
                    <a:pt x="4795" y="9934"/>
                  </a:lnTo>
                  <a:lnTo>
                    <a:pt x="4781" y="9912"/>
                  </a:lnTo>
                  <a:lnTo>
                    <a:pt x="4770" y="9895"/>
                  </a:lnTo>
                  <a:lnTo>
                    <a:pt x="4757" y="9875"/>
                  </a:lnTo>
                  <a:lnTo>
                    <a:pt x="4744" y="9855"/>
                  </a:lnTo>
                  <a:lnTo>
                    <a:pt x="4728" y="9831"/>
                  </a:lnTo>
                  <a:lnTo>
                    <a:pt x="4719" y="9815"/>
                  </a:lnTo>
                  <a:lnTo>
                    <a:pt x="4706" y="9795"/>
                  </a:lnTo>
                  <a:lnTo>
                    <a:pt x="4690" y="9771"/>
                  </a:lnTo>
                  <a:lnTo>
                    <a:pt x="4681" y="9755"/>
                  </a:lnTo>
                  <a:lnTo>
                    <a:pt x="4668" y="9735"/>
                  </a:lnTo>
                  <a:lnTo>
                    <a:pt x="4652" y="9711"/>
                  </a:lnTo>
                  <a:lnTo>
                    <a:pt x="4643" y="9695"/>
                  </a:lnTo>
                  <a:lnTo>
                    <a:pt x="4630" y="9675"/>
                  </a:lnTo>
                  <a:lnTo>
                    <a:pt x="4614" y="9651"/>
                  </a:lnTo>
                  <a:lnTo>
                    <a:pt x="4605" y="9635"/>
                  </a:lnTo>
                  <a:lnTo>
                    <a:pt x="4590" y="9612"/>
                  </a:lnTo>
                  <a:lnTo>
                    <a:pt x="4576" y="9590"/>
                  </a:lnTo>
                  <a:lnTo>
                    <a:pt x="4567" y="9574"/>
                  </a:lnTo>
                  <a:lnTo>
                    <a:pt x="4554" y="9554"/>
                  </a:lnTo>
                  <a:lnTo>
                    <a:pt x="4536" y="9527"/>
                  </a:lnTo>
                  <a:lnTo>
                    <a:pt x="4529" y="9513"/>
                  </a:lnTo>
                  <a:lnTo>
                    <a:pt x="4514" y="9490"/>
                  </a:lnTo>
                  <a:lnTo>
                    <a:pt x="4500" y="9468"/>
                  </a:lnTo>
                  <a:lnTo>
                    <a:pt x="4491" y="9452"/>
                  </a:lnTo>
                  <a:lnTo>
                    <a:pt x="4476" y="9429"/>
                  </a:lnTo>
                  <a:lnTo>
                    <a:pt x="4462" y="9407"/>
                  </a:lnTo>
                  <a:lnTo>
                    <a:pt x="4451" y="9388"/>
                  </a:lnTo>
                  <a:lnTo>
                    <a:pt x="4438" y="9367"/>
                  </a:lnTo>
                  <a:lnTo>
                    <a:pt x="4424" y="9345"/>
                  </a:lnTo>
                  <a:lnTo>
                    <a:pt x="4413" y="9326"/>
                  </a:lnTo>
                  <a:lnTo>
                    <a:pt x="4400" y="9305"/>
                  </a:lnTo>
                  <a:lnTo>
                    <a:pt x="4386" y="9283"/>
                  </a:lnTo>
                  <a:lnTo>
                    <a:pt x="4375" y="9264"/>
                  </a:lnTo>
                  <a:lnTo>
                    <a:pt x="4362" y="9243"/>
                  </a:lnTo>
                  <a:lnTo>
                    <a:pt x="4346" y="9218"/>
                  </a:lnTo>
                  <a:lnTo>
                    <a:pt x="4337" y="9201"/>
                  </a:lnTo>
                  <a:lnTo>
                    <a:pt x="4326" y="9183"/>
                  </a:lnTo>
                  <a:lnTo>
                    <a:pt x="4308" y="9156"/>
                  </a:lnTo>
                  <a:lnTo>
                    <a:pt x="4299" y="9139"/>
                  </a:lnTo>
                  <a:lnTo>
                    <a:pt x="4286" y="9118"/>
                  </a:lnTo>
                  <a:lnTo>
                    <a:pt x="4270" y="9093"/>
                  </a:lnTo>
                  <a:lnTo>
                    <a:pt x="4261" y="9076"/>
                  </a:lnTo>
                  <a:lnTo>
                    <a:pt x="4248" y="9055"/>
                  </a:lnTo>
                  <a:lnTo>
                    <a:pt x="4232" y="9030"/>
                  </a:lnTo>
                  <a:lnTo>
                    <a:pt x="4221" y="9011"/>
                  </a:lnTo>
                  <a:lnTo>
                    <a:pt x="4210" y="8991"/>
                  </a:lnTo>
                  <a:lnTo>
                    <a:pt x="4194" y="8966"/>
                  </a:lnTo>
                  <a:lnTo>
                    <a:pt x="4185" y="8949"/>
                  </a:lnTo>
                  <a:lnTo>
                    <a:pt x="4172" y="8928"/>
                  </a:lnTo>
                  <a:lnTo>
                    <a:pt x="4155" y="8900"/>
                  </a:lnTo>
                  <a:lnTo>
                    <a:pt x="4147" y="8885"/>
                  </a:lnTo>
                  <a:lnTo>
                    <a:pt x="4134" y="8864"/>
                  </a:lnTo>
                  <a:lnTo>
                    <a:pt x="4117" y="8836"/>
                  </a:lnTo>
                  <a:lnTo>
                    <a:pt x="4109" y="8821"/>
                  </a:lnTo>
                  <a:lnTo>
                    <a:pt x="4094" y="8798"/>
                  </a:lnTo>
                  <a:lnTo>
                    <a:pt x="4080" y="8774"/>
                  </a:lnTo>
                  <a:lnTo>
                    <a:pt x="4069" y="8755"/>
                  </a:lnTo>
                  <a:lnTo>
                    <a:pt x="4058" y="8735"/>
                  </a:lnTo>
                  <a:lnTo>
                    <a:pt x="4041" y="8707"/>
                  </a:lnTo>
                  <a:lnTo>
                    <a:pt x="4033" y="8692"/>
                  </a:lnTo>
                  <a:lnTo>
                    <a:pt x="4018" y="8669"/>
                  </a:lnTo>
                  <a:lnTo>
                    <a:pt x="4003" y="8642"/>
                  </a:lnTo>
                  <a:lnTo>
                    <a:pt x="3995" y="8627"/>
                  </a:lnTo>
                  <a:lnTo>
                    <a:pt x="3980" y="8604"/>
                  </a:lnTo>
                  <a:lnTo>
                    <a:pt x="3965" y="8577"/>
                  </a:lnTo>
                  <a:lnTo>
                    <a:pt x="3955" y="8560"/>
                  </a:lnTo>
                  <a:lnTo>
                    <a:pt x="3944" y="8540"/>
                  </a:lnTo>
                  <a:lnTo>
                    <a:pt x="3927" y="8512"/>
                  </a:lnTo>
                  <a:lnTo>
                    <a:pt x="3917" y="8495"/>
                  </a:lnTo>
                  <a:lnTo>
                    <a:pt x="3904" y="8473"/>
                  </a:lnTo>
                  <a:lnTo>
                    <a:pt x="3889" y="8446"/>
                  </a:lnTo>
                  <a:lnTo>
                    <a:pt x="3879" y="8429"/>
                  </a:lnTo>
                  <a:lnTo>
                    <a:pt x="3866" y="8407"/>
                  </a:lnTo>
                  <a:lnTo>
                    <a:pt x="3851" y="8380"/>
                  </a:lnTo>
                  <a:lnTo>
                    <a:pt x="3841" y="8363"/>
                  </a:lnTo>
                  <a:lnTo>
                    <a:pt x="3828" y="8341"/>
                  </a:lnTo>
                  <a:lnTo>
                    <a:pt x="3815" y="8319"/>
                  </a:lnTo>
                  <a:lnTo>
                    <a:pt x="3799" y="8290"/>
                  </a:lnTo>
                  <a:lnTo>
                    <a:pt x="3790" y="8274"/>
                  </a:lnTo>
                  <a:lnTo>
                    <a:pt x="3777" y="8252"/>
                  </a:lnTo>
                  <a:lnTo>
                    <a:pt x="3762" y="8225"/>
                  </a:lnTo>
                  <a:lnTo>
                    <a:pt x="3751" y="8205"/>
                  </a:lnTo>
                  <a:lnTo>
                    <a:pt x="3739" y="8185"/>
                  </a:lnTo>
                  <a:lnTo>
                    <a:pt x="3724" y="8158"/>
                  </a:lnTo>
                  <a:lnTo>
                    <a:pt x="3713" y="8138"/>
                  </a:lnTo>
                  <a:lnTo>
                    <a:pt x="3701" y="8118"/>
                  </a:lnTo>
                  <a:lnTo>
                    <a:pt x="3685" y="8089"/>
                  </a:lnTo>
                  <a:lnTo>
                    <a:pt x="3676" y="8073"/>
                  </a:lnTo>
                  <a:lnTo>
                    <a:pt x="3662" y="8048"/>
                  </a:lnTo>
                  <a:lnTo>
                    <a:pt x="3648" y="8023"/>
                  </a:lnTo>
                  <a:lnTo>
                    <a:pt x="3637" y="8003"/>
                  </a:lnTo>
                  <a:lnTo>
                    <a:pt x="3625" y="7983"/>
                  </a:lnTo>
                  <a:lnTo>
                    <a:pt x="3609" y="7954"/>
                  </a:lnTo>
                  <a:lnTo>
                    <a:pt x="3599" y="7935"/>
                  </a:lnTo>
                  <a:lnTo>
                    <a:pt x="3586" y="7912"/>
                  </a:lnTo>
                  <a:lnTo>
                    <a:pt x="3572" y="7887"/>
                  </a:lnTo>
                  <a:lnTo>
                    <a:pt x="3561" y="7867"/>
                  </a:lnTo>
                  <a:lnTo>
                    <a:pt x="3548" y="7844"/>
                  </a:lnTo>
                  <a:lnTo>
                    <a:pt x="3533" y="7817"/>
                  </a:lnTo>
                  <a:lnTo>
                    <a:pt x="3523" y="7798"/>
                  </a:lnTo>
                  <a:lnTo>
                    <a:pt x="3510" y="7775"/>
                  </a:lnTo>
                  <a:lnTo>
                    <a:pt x="3495" y="7748"/>
                  </a:lnTo>
                  <a:lnTo>
                    <a:pt x="3485" y="7729"/>
                  </a:lnTo>
                  <a:lnTo>
                    <a:pt x="3472" y="7706"/>
                  </a:lnTo>
                  <a:lnTo>
                    <a:pt x="3457" y="7679"/>
                  </a:lnTo>
                  <a:lnTo>
                    <a:pt x="3447" y="7660"/>
                  </a:lnTo>
                  <a:lnTo>
                    <a:pt x="3434" y="7637"/>
                  </a:lnTo>
                  <a:lnTo>
                    <a:pt x="3419" y="7610"/>
                  </a:lnTo>
                  <a:lnTo>
                    <a:pt x="3409" y="7591"/>
                  </a:lnTo>
                  <a:lnTo>
                    <a:pt x="3396" y="7568"/>
                  </a:lnTo>
                  <a:lnTo>
                    <a:pt x="3380" y="7539"/>
                  </a:lnTo>
                  <a:lnTo>
                    <a:pt x="3371" y="7521"/>
                  </a:lnTo>
                  <a:lnTo>
                    <a:pt x="3358" y="7498"/>
                  </a:lnTo>
                  <a:lnTo>
                    <a:pt x="3342" y="7469"/>
                  </a:lnTo>
                  <a:lnTo>
                    <a:pt x="3333" y="7451"/>
                  </a:lnTo>
                  <a:lnTo>
                    <a:pt x="3320" y="7428"/>
                  </a:lnTo>
                  <a:lnTo>
                    <a:pt x="3304" y="7399"/>
                  </a:lnTo>
                  <a:lnTo>
                    <a:pt x="3295" y="7381"/>
                  </a:lnTo>
                  <a:lnTo>
                    <a:pt x="3281" y="7356"/>
                  </a:lnTo>
                  <a:lnTo>
                    <a:pt x="3267" y="7330"/>
                  </a:lnTo>
                  <a:lnTo>
                    <a:pt x="3256" y="7309"/>
                  </a:lnTo>
                  <a:lnTo>
                    <a:pt x="3243" y="7285"/>
                  </a:lnTo>
                  <a:lnTo>
                    <a:pt x="3229" y="7259"/>
                  </a:lnTo>
                  <a:lnTo>
                    <a:pt x="3218" y="7238"/>
                  </a:lnTo>
                  <a:lnTo>
                    <a:pt x="3205" y="7214"/>
                  </a:lnTo>
                  <a:lnTo>
                    <a:pt x="3191" y="7188"/>
                  </a:lnTo>
                  <a:lnTo>
                    <a:pt x="3180" y="7167"/>
                  </a:lnTo>
                  <a:lnTo>
                    <a:pt x="3167" y="7143"/>
                  </a:lnTo>
                  <a:lnTo>
                    <a:pt x="3152" y="7115"/>
                  </a:lnTo>
                  <a:lnTo>
                    <a:pt x="3142" y="7095"/>
                  </a:lnTo>
                  <a:lnTo>
                    <a:pt x="3129" y="7071"/>
                  </a:lnTo>
                  <a:lnTo>
                    <a:pt x="3115" y="7045"/>
                  </a:lnTo>
                  <a:lnTo>
                    <a:pt x="3104" y="7024"/>
                  </a:lnTo>
                  <a:lnTo>
                    <a:pt x="3091" y="7000"/>
                  </a:lnTo>
                  <a:lnTo>
                    <a:pt x="3076" y="6972"/>
                  </a:lnTo>
                  <a:lnTo>
                    <a:pt x="3065" y="6950"/>
                  </a:lnTo>
                  <a:lnTo>
                    <a:pt x="3053" y="6927"/>
                  </a:lnTo>
                  <a:lnTo>
                    <a:pt x="3038" y="6899"/>
                  </a:lnTo>
                  <a:lnTo>
                    <a:pt x="3028" y="6879"/>
                  </a:lnTo>
                  <a:lnTo>
                    <a:pt x="3015" y="6855"/>
                  </a:lnTo>
                  <a:lnTo>
                    <a:pt x="3000" y="6827"/>
                  </a:lnTo>
                  <a:lnTo>
                    <a:pt x="2989" y="6805"/>
                  </a:lnTo>
                  <a:lnTo>
                    <a:pt x="2977" y="6782"/>
                  </a:lnTo>
                  <a:lnTo>
                    <a:pt x="2962" y="6754"/>
                  </a:lnTo>
                  <a:lnTo>
                    <a:pt x="2951" y="6732"/>
                  </a:lnTo>
                  <a:lnTo>
                    <a:pt x="2939" y="6709"/>
                  </a:lnTo>
                  <a:lnTo>
                    <a:pt x="2923" y="6679"/>
                  </a:lnTo>
                  <a:lnTo>
                    <a:pt x="2914" y="6660"/>
                  </a:lnTo>
                  <a:lnTo>
                    <a:pt x="2900" y="6634"/>
                  </a:lnTo>
                  <a:lnTo>
                    <a:pt x="2888" y="6611"/>
                  </a:lnTo>
                  <a:lnTo>
                    <a:pt x="2872" y="6581"/>
                  </a:lnTo>
                  <a:lnTo>
                    <a:pt x="2863" y="6562"/>
                  </a:lnTo>
                  <a:lnTo>
                    <a:pt x="2849" y="6536"/>
                  </a:lnTo>
                  <a:lnTo>
                    <a:pt x="2834" y="6507"/>
                  </a:lnTo>
                  <a:lnTo>
                    <a:pt x="2825" y="6488"/>
                  </a:lnTo>
                  <a:lnTo>
                    <a:pt x="2811" y="6462"/>
                  </a:lnTo>
                  <a:lnTo>
                    <a:pt x="2796" y="6433"/>
                  </a:lnTo>
                  <a:lnTo>
                    <a:pt x="2786" y="6412"/>
                  </a:lnTo>
                  <a:lnTo>
                    <a:pt x="2774" y="6389"/>
                  </a:lnTo>
                  <a:lnTo>
                    <a:pt x="2758" y="6359"/>
                  </a:lnTo>
                  <a:lnTo>
                    <a:pt x="2748" y="6338"/>
                  </a:lnTo>
                  <a:lnTo>
                    <a:pt x="2735" y="6313"/>
                  </a:lnTo>
                  <a:lnTo>
                    <a:pt x="2720" y="6284"/>
                  </a:lnTo>
                  <a:lnTo>
                    <a:pt x="2710" y="6263"/>
                  </a:lnTo>
                  <a:lnTo>
                    <a:pt x="2697" y="6238"/>
                  </a:lnTo>
                  <a:lnTo>
                    <a:pt x="2682" y="6209"/>
                  </a:lnTo>
                  <a:lnTo>
                    <a:pt x="2672" y="6188"/>
                  </a:lnTo>
                  <a:lnTo>
                    <a:pt x="2659" y="6163"/>
                  </a:lnTo>
                  <a:lnTo>
                    <a:pt x="2643" y="6132"/>
                  </a:lnTo>
                  <a:lnTo>
                    <a:pt x="2634" y="6112"/>
                  </a:lnTo>
                  <a:lnTo>
                    <a:pt x="2621" y="6087"/>
                  </a:lnTo>
                  <a:lnTo>
                    <a:pt x="2606" y="6058"/>
                  </a:lnTo>
                  <a:lnTo>
                    <a:pt x="2595" y="6035"/>
                  </a:lnTo>
                  <a:lnTo>
                    <a:pt x="2583" y="6011"/>
                  </a:lnTo>
                  <a:lnTo>
                    <a:pt x="2568" y="5982"/>
                  </a:lnTo>
                  <a:lnTo>
                    <a:pt x="2557" y="5959"/>
                  </a:lnTo>
                  <a:lnTo>
                    <a:pt x="2545" y="5935"/>
                  </a:lnTo>
                  <a:lnTo>
                    <a:pt x="2529" y="5904"/>
                  </a:lnTo>
                  <a:lnTo>
                    <a:pt x="2520" y="5884"/>
                  </a:lnTo>
                  <a:lnTo>
                    <a:pt x="2506" y="5857"/>
                  </a:lnTo>
                  <a:lnTo>
                    <a:pt x="2492" y="5829"/>
                  </a:lnTo>
                  <a:lnTo>
                    <a:pt x="2481" y="5806"/>
                  </a:lnTo>
                  <a:lnTo>
                    <a:pt x="2468" y="5780"/>
                  </a:lnTo>
                  <a:lnTo>
                    <a:pt x="2454" y="5752"/>
                  </a:lnTo>
                  <a:lnTo>
                    <a:pt x="2443" y="5729"/>
                  </a:lnTo>
                  <a:lnTo>
                    <a:pt x="2430" y="5703"/>
                  </a:lnTo>
                  <a:lnTo>
                    <a:pt x="2415" y="5673"/>
                  </a:lnTo>
                  <a:lnTo>
                    <a:pt x="2406" y="5653"/>
                  </a:lnTo>
                  <a:lnTo>
                    <a:pt x="2392" y="5626"/>
                  </a:lnTo>
                  <a:lnTo>
                    <a:pt x="2377" y="5596"/>
                  </a:lnTo>
                  <a:lnTo>
                    <a:pt x="2367" y="5574"/>
                  </a:lnTo>
                  <a:lnTo>
                    <a:pt x="2354" y="5548"/>
                  </a:lnTo>
                  <a:lnTo>
                    <a:pt x="2339" y="5518"/>
                  </a:lnTo>
                  <a:lnTo>
                    <a:pt x="2329" y="5496"/>
                  </a:lnTo>
                  <a:lnTo>
                    <a:pt x="2316" y="5470"/>
                  </a:lnTo>
                  <a:lnTo>
                    <a:pt x="2301" y="5440"/>
                  </a:lnTo>
                  <a:lnTo>
                    <a:pt x="2291" y="5418"/>
                  </a:lnTo>
                  <a:lnTo>
                    <a:pt x="2278" y="5392"/>
                  </a:lnTo>
                  <a:lnTo>
                    <a:pt x="2262" y="5360"/>
                  </a:lnTo>
                  <a:lnTo>
                    <a:pt x="2253" y="5339"/>
                  </a:lnTo>
                  <a:lnTo>
                    <a:pt x="2240" y="5313"/>
                  </a:lnTo>
                  <a:lnTo>
                    <a:pt x="2225" y="5283"/>
                  </a:lnTo>
                  <a:lnTo>
                    <a:pt x="2214" y="5259"/>
                  </a:lnTo>
                  <a:lnTo>
                    <a:pt x="2202" y="5234"/>
                  </a:lnTo>
                  <a:lnTo>
                    <a:pt x="2187" y="5204"/>
                  </a:lnTo>
                  <a:lnTo>
                    <a:pt x="2176" y="5180"/>
                  </a:lnTo>
                  <a:lnTo>
                    <a:pt x="2164" y="5155"/>
                  </a:lnTo>
                  <a:lnTo>
                    <a:pt x="2148" y="5123"/>
                  </a:lnTo>
                  <a:lnTo>
                    <a:pt x="2139" y="5102"/>
                  </a:lnTo>
                  <a:lnTo>
                    <a:pt x="2125" y="5074"/>
                  </a:lnTo>
                  <a:lnTo>
                    <a:pt x="2110" y="5043"/>
                  </a:lnTo>
                  <a:lnTo>
                    <a:pt x="2101" y="5022"/>
                  </a:lnTo>
                  <a:lnTo>
                    <a:pt x="2087" y="4994"/>
                  </a:lnTo>
                  <a:lnTo>
                    <a:pt x="2072" y="4963"/>
                  </a:lnTo>
                  <a:lnTo>
                    <a:pt x="2063" y="4942"/>
                  </a:lnTo>
                  <a:lnTo>
                    <a:pt x="2049" y="4914"/>
                  </a:lnTo>
                  <a:lnTo>
                    <a:pt x="2034" y="4883"/>
                  </a:lnTo>
                  <a:lnTo>
                    <a:pt x="2024" y="4860"/>
                  </a:lnTo>
                  <a:lnTo>
                    <a:pt x="2011" y="4833"/>
                  </a:lnTo>
                  <a:lnTo>
                    <a:pt x="1997" y="4804"/>
                  </a:lnTo>
                  <a:lnTo>
                    <a:pt x="1986" y="4780"/>
                  </a:lnTo>
                  <a:lnTo>
                    <a:pt x="1973" y="4753"/>
                  </a:lnTo>
                  <a:lnTo>
                    <a:pt x="1960" y="4726"/>
                  </a:lnTo>
                  <a:lnTo>
                    <a:pt x="1945" y="4695"/>
                  </a:lnTo>
                  <a:lnTo>
                    <a:pt x="1935" y="4672"/>
                  </a:lnTo>
                  <a:lnTo>
                    <a:pt x="1921" y="4643"/>
                  </a:lnTo>
                  <a:lnTo>
                    <a:pt x="1907" y="4613"/>
                  </a:lnTo>
                  <a:lnTo>
                    <a:pt x="1897" y="4590"/>
                  </a:lnTo>
                  <a:lnTo>
                    <a:pt x="1884" y="4563"/>
                  </a:lnTo>
                  <a:lnTo>
                    <a:pt x="1869" y="4532"/>
                  </a:lnTo>
                  <a:lnTo>
                    <a:pt x="1858" y="4507"/>
                  </a:lnTo>
                  <a:lnTo>
                    <a:pt x="1846" y="4481"/>
                  </a:lnTo>
                  <a:lnTo>
                    <a:pt x="1831" y="4450"/>
                  </a:lnTo>
                  <a:lnTo>
                    <a:pt x="1820" y="4425"/>
                  </a:lnTo>
                  <a:lnTo>
                    <a:pt x="1808" y="4399"/>
                  </a:lnTo>
                  <a:lnTo>
                    <a:pt x="1792" y="4366"/>
                  </a:lnTo>
                  <a:lnTo>
                    <a:pt x="1783" y="4344"/>
                  </a:lnTo>
                  <a:lnTo>
                    <a:pt x="1769" y="4315"/>
                  </a:lnTo>
                  <a:lnTo>
                    <a:pt x="1755" y="4285"/>
                  </a:lnTo>
                  <a:lnTo>
                    <a:pt x="1744" y="4260"/>
                  </a:lnTo>
                  <a:lnTo>
                    <a:pt x="1732" y="4234"/>
                  </a:lnTo>
                  <a:lnTo>
                    <a:pt x="1716" y="4201"/>
                  </a:lnTo>
                  <a:lnTo>
                    <a:pt x="1706" y="4177"/>
                  </a:lnTo>
                  <a:lnTo>
                    <a:pt x="1694" y="4151"/>
                  </a:lnTo>
                  <a:lnTo>
                    <a:pt x="1678" y="4118"/>
                  </a:lnTo>
                  <a:lnTo>
                    <a:pt x="1668" y="4094"/>
                  </a:lnTo>
                  <a:lnTo>
                    <a:pt x="1655" y="4066"/>
                  </a:lnTo>
                  <a:lnTo>
                    <a:pt x="1640" y="4034"/>
                  </a:lnTo>
                  <a:lnTo>
                    <a:pt x="1631" y="4012"/>
                  </a:lnTo>
                  <a:lnTo>
                    <a:pt x="1617" y="3983"/>
                  </a:lnTo>
                  <a:lnTo>
                    <a:pt x="1602" y="3951"/>
                  </a:lnTo>
                  <a:lnTo>
                    <a:pt x="1592" y="3927"/>
                  </a:lnTo>
                  <a:lnTo>
                    <a:pt x="1579" y="3899"/>
                  </a:lnTo>
                  <a:lnTo>
                    <a:pt x="1564" y="3867"/>
                  </a:lnTo>
                  <a:lnTo>
                    <a:pt x="1553" y="3841"/>
                  </a:lnTo>
                  <a:lnTo>
                    <a:pt x="1541" y="3814"/>
                  </a:lnTo>
                  <a:lnTo>
                    <a:pt x="1526" y="3782"/>
                  </a:lnTo>
                  <a:lnTo>
                    <a:pt x="1516" y="3758"/>
                  </a:lnTo>
                  <a:lnTo>
                    <a:pt x="1503" y="3730"/>
                  </a:lnTo>
                  <a:lnTo>
                    <a:pt x="1487" y="3697"/>
                  </a:lnTo>
                  <a:lnTo>
                    <a:pt x="1478" y="3673"/>
                  </a:lnTo>
                  <a:lnTo>
                    <a:pt x="1465" y="3645"/>
                  </a:lnTo>
                  <a:lnTo>
                    <a:pt x="1449" y="3612"/>
                  </a:lnTo>
                  <a:lnTo>
                    <a:pt x="1440" y="3588"/>
                  </a:lnTo>
                  <a:lnTo>
                    <a:pt x="1426" y="3558"/>
                  </a:lnTo>
                  <a:lnTo>
                    <a:pt x="1412" y="3527"/>
                  </a:lnTo>
                  <a:lnTo>
                    <a:pt x="1402" y="3503"/>
                  </a:lnTo>
                  <a:lnTo>
                    <a:pt x="1388" y="3473"/>
                  </a:lnTo>
                  <a:lnTo>
                    <a:pt x="1373" y="3441"/>
                  </a:lnTo>
                  <a:lnTo>
                    <a:pt x="1364" y="3417"/>
                  </a:lnTo>
                  <a:lnTo>
                    <a:pt x="1350" y="3387"/>
                  </a:lnTo>
                  <a:lnTo>
                    <a:pt x="1335" y="3355"/>
                  </a:lnTo>
                  <a:lnTo>
                    <a:pt x="1326" y="3331"/>
                  </a:lnTo>
                  <a:lnTo>
                    <a:pt x="1312" y="3301"/>
                  </a:lnTo>
                  <a:lnTo>
                    <a:pt x="1297" y="3269"/>
                  </a:lnTo>
                  <a:lnTo>
                    <a:pt x="1287" y="3243"/>
                  </a:lnTo>
                  <a:lnTo>
                    <a:pt x="1274" y="3214"/>
                  </a:lnTo>
                  <a:lnTo>
                    <a:pt x="1260" y="3183"/>
                  </a:lnTo>
                  <a:lnTo>
                    <a:pt x="1249" y="3157"/>
                  </a:lnTo>
                  <a:lnTo>
                    <a:pt x="1236" y="3128"/>
                  </a:lnTo>
                  <a:lnTo>
                    <a:pt x="1221" y="3096"/>
                  </a:lnTo>
                  <a:lnTo>
                    <a:pt x="1211" y="3070"/>
                  </a:lnTo>
                  <a:lnTo>
                    <a:pt x="1198" y="3041"/>
                  </a:lnTo>
                  <a:lnTo>
                    <a:pt x="1183" y="3007"/>
                  </a:lnTo>
                  <a:lnTo>
                    <a:pt x="1173" y="2982"/>
                  </a:lnTo>
                  <a:lnTo>
                    <a:pt x="1160" y="2953"/>
                  </a:lnTo>
                  <a:lnTo>
                    <a:pt x="1145" y="2921"/>
                  </a:lnTo>
                  <a:lnTo>
                    <a:pt x="1135" y="2895"/>
                  </a:lnTo>
                  <a:lnTo>
                    <a:pt x="1121" y="2865"/>
                  </a:lnTo>
                  <a:lnTo>
                    <a:pt x="1107" y="2833"/>
                  </a:lnTo>
                  <a:lnTo>
                    <a:pt x="1097" y="2807"/>
                  </a:lnTo>
                  <a:lnTo>
                    <a:pt x="1083" y="2777"/>
                  </a:lnTo>
                  <a:lnTo>
                    <a:pt x="1069" y="2745"/>
                  </a:lnTo>
                  <a:lnTo>
                    <a:pt x="1059" y="2719"/>
                  </a:lnTo>
                  <a:lnTo>
                    <a:pt x="1045" y="2689"/>
                  </a:lnTo>
                  <a:lnTo>
                    <a:pt x="1033" y="2660"/>
                  </a:lnTo>
                  <a:lnTo>
                    <a:pt x="1018" y="2626"/>
                  </a:lnTo>
                  <a:lnTo>
                    <a:pt x="1007" y="2600"/>
                  </a:lnTo>
                  <a:lnTo>
                    <a:pt x="995" y="2571"/>
                  </a:lnTo>
                  <a:lnTo>
                    <a:pt x="980" y="2537"/>
                  </a:lnTo>
                  <a:lnTo>
                    <a:pt x="970" y="2512"/>
                  </a:lnTo>
                  <a:lnTo>
                    <a:pt x="956" y="2482"/>
                  </a:lnTo>
                  <a:lnTo>
                    <a:pt x="942" y="2448"/>
                  </a:lnTo>
                  <a:lnTo>
                    <a:pt x="931" y="2422"/>
                  </a:lnTo>
                  <a:lnTo>
                    <a:pt x="918" y="2392"/>
                  </a:lnTo>
                  <a:lnTo>
                    <a:pt x="904" y="2360"/>
                  </a:lnTo>
                  <a:lnTo>
                    <a:pt x="893" y="2333"/>
                  </a:lnTo>
                  <a:lnTo>
                    <a:pt x="880" y="2303"/>
                  </a:lnTo>
                  <a:lnTo>
                    <a:pt x="866" y="2269"/>
                  </a:lnTo>
                  <a:lnTo>
                    <a:pt x="855" y="2243"/>
                  </a:lnTo>
                  <a:lnTo>
                    <a:pt x="842" y="2213"/>
                  </a:lnTo>
                  <a:lnTo>
                    <a:pt x="828" y="2179"/>
                  </a:lnTo>
                  <a:lnTo>
                    <a:pt x="817" y="2153"/>
                  </a:lnTo>
                  <a:lnTo>
                    <a:pt x="804" y="2121"/>
                  </a:lnTo>
                  <a:lnTo>
                    <a:pt x="790" y="2088"/>
                  </a:lnTo>
                  <a:lnTo>
                    <a:pt x="779" y="2062"/>
                  </a:lnTo>
                  <a:lnTo>
                    <a:pt x="766" y="2032"/>
                  </a:lnTo>
                  <a:lnTo>
                    <a:pt x="752" y="1998"/>
                  </a:lnTo>
                  <a:lnTo>
                    <a:pt x="741" y="1970"/>
                  </a:lnTo>
                  <a:lnTo>
                    <a:pt x="728" y="1941"/>
                  </a:lnTo>
                  <a:lnTo>
                    <a:pt x="714" y="1907"/>
                  </a:lnTo>
                  <a:lnTo>
                    <a:pt x="703" y="1879"/>
                  </a:lnTo>
                  <a:lnTo>
                    <a:pt x="690" y="1850"/>
                  </a:lnTo>
                  <a:lnTo>
                    <a:pt x="675" y="1814"/>
                  </a:lnTo>
                  <a:lnTo>
                    <a:pt x="665" y="1789"/>
                  </a:lnTo>
                  <a:lnTo>
                    <a:pt x="652" y="1757"/>
                  </a:lnTo>
                  <a:lnTo>
                    <a:pt x="638" y="1724"/>
                  </a:lnTo>
                  <a:lnTo>
                    <a:pt x="627" y="1696"/>
                  </a:lnTo>
                  <a:lnTo>
                    <a:pt x="614" y="1665"/>
                  </a:lnTo>
                  <a:lnTo>
                    <a:pt x="600" y="1632"/>
                  </a:lnTo>
                  <a:lnTo>
                    <a:pt x="589" y="1604"/>
                  </a:lnTo>
                  <a:lnTo>
                    <a:pt x="576" y="1573"/>
                  </a:lnTo>
                  <a:lnTo>
                    <a:pt x="561" y="1538"/>
                  </a:lnTo>
                  <a:lnTo>
                    <a:pt x="551" y="1511"/>
                  </a:lnTo>
                  <a:lnTo>
                    <a:pt x="538" y="1482"/>
                  </a:lnTo>
                  <a:lnTo>
                    <a:pt x="523" y="1446"/>
                  </a:lnTo>
                  <a:lnTo>
                    <a:pt x="513" y="1419"/>
                  </a:lnTo>
                  <a:lnTo>
                    <a:pt x="500" y="1388"/>
                  </a:lnTo>
                  <a:lnTo>
                    <a:pt x="485" y="1353"/>
                  </a:lnTo>
                  <a:lnTo>
                    <a:pt x="475" y="1326"/>
                  </a:lnTo>
                  <a:lnTo>
                    <a:pt x="462" y="1295"/>
                  </a:lnTo>
                  <a:lnTo>
                    <a:pt x="447" y="1260"/>
                  </a:lnTo>
                  <a:lnTo>
                    <a:pt x="437" y="1233"/>
                  </a:lnTo>
                  <a:lnTo>
                    <a:pt x="423" y="1201"/>
                  </a:lnTo>
                  <a:lnTo>
                    <a:pt x="409" y="1166"/>
                  </a:lnTo>
                  <a:lnTo>
                    <a:pt x="399" y="1139"/>
                  </a:lnTo>
                  <a:lnTo>
                    <a:pt x="386" y="1108"/>
                  </a:lnTo>
                  <a:lnTo>
                    <a:pt x="371" y="1072"/>
                  </a:lnTo>
                  <a:lnTo>
                    <a:pt x="361" y="1045"/>
                  </a:lnTo>
                  <a:lnTo>
                    <a:pt x="348" y="1014"/>
                  </a:lnTo>
                  <a:lnTo>
                    <a:pt x="333" y="978"/>
                  </a:lnTo>
                  <a:lnTo>
                    <a:pt x="323" y="951"/>
                  </a:lnTo>
                  <a:lnTo>
                    <a:pt x="309" y="919"/>
                  </a:lnTo>
                  <a:lnTo>
                    <a:pt x="295" y="884"/>
                  </a:lnTo>
                  <a:lnTo>
                    <a:pt x="284" y="856"/>
                  </a:lnTo>
                  <a:lnTo>
                    <a:pt x="272" y="825"/>
                  </a:lnTo>
                  <a:lnTo>
                    <a:pt x="257" y="789"/>
                  </a:lnTo>
                  <a:lnTo>
                    <a:pt x="246" y="761"/>
                  </a:lnTo>
                  <a:lnTo>
                    <a:pt x="234" y="730"/>
                  </a:lnTo>
                  <a:lnTo>
                    <a:pt x="219" y="694"/>
                  </a:lnTo>
                  <a:lnTo>
                    <a:pt x="208" y="666"/>
                  </a:lnTo>
                  <a:lnTo>
                    <a:pt x="195" y="634"/>
                  </a:lnTo>
                  <a:lnTo>
                    <a:pt x="181" y="599"/>
                  </a:lnTo>
                  <a:lnTo>
                    <a:pt x="170" y="571"/>
                  </a:lnTo>
                  <a:lnTo>
                    <a:pt x="157" y="539"/>
                  </a:lnTo>
                  <a:lnTo>
                    <a:pt x="143" y="503"/>
                  </a:lnTo>
                  <a:lnTo>
                    <a:pt x="132" y="475"/>
                  </a:lnTo>
                  <a:lnTo>
                    <a:pt x="119" y="443"/>
                  </a:lnTo>
                  <a:lnTo>
                    <a:pt x="106" y="411"/>
                  </a:lnTo>
                  <a:lnTo>
                    <a:pt x="92" y="375"/>
                  </a:lnTo>
                  <a:lnTo>
                    <a:pt x="81" y="347"/>
                  </a:lnTo>
                  <a:lnTo>
                    <a:pt x="68" y="315"/>
                  </a:lnTo>
                  <a:lnTo>
                    <a:pt x="53" y="278"/>
                  </a:lnTo>
                  <a:lnTo>
                    <a:pt x="43" y="250"/>
                  </a:lnTo>
                  <a:lnTo>
                    <a:pt x="30" y="218"/>
                  </a:lnTo>
                  <a:cubicBezTo>
                    <a:pt x="0" y="144"/>
                    <a:pt x="36" y="60"/>
                    <a:pt x="109" y="30"/>
                  </a:cubicBezTo>
                  <a:cubicBezTo>
                    <a:pt x="183" y="0"/>
                    <a:pt x="267" y="36"/>
                    <a:pt x="297" y="109"/>
                  </a:cubicBezTo>
                  <a:close/>
                </a:path>
              </a:pathLst>
            </a:custGeom>
            <a:solidFill>
              <a:srgbClr val="B1953A"/>
            </a:solidFill>
            <a:ln w="1588" cap="flat">
              <a:solidFill>
                <a:srgbClr val="B1953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370763" y="5356225"/>
              <a:ext cx="666750" cy="349250"/>
            </a:xfrm>
            <a:custGeom>
              <a:avLst/>
              <a:gdLst>
                <a:gd name="T0" fmla="*/ 513 w 8739"/>
                <a:gd name="T1" fmla="*/ 292 h 4580"/>
                <a:gd name="T2" fmla="*/ 775 w 8739"/>
                <a:gd name="T3" fmla="*/ 524 h 4580"/>
                <a:gd name="T4" fmla="*/ 1041 w 8739"/>
                <a:gd name="T5" fmla="*/ 752 h 4580"/>
                <a:gd name="T6" fmla="*/ 1298 w 8739"/>
                <a:gd name="T7" fmla="*/ 962 h 4580"/>
                <a:gd name="T8" fmla="*/ 1564 w 8739"/>
                <a:gd name="T9" fmla="*/ 1172 h 4580"/>
                <a:gd name="T10" fmla="*/ 1830 w 8739"/>
                <a:gd name="T11" fmla="*/ 1373 h 4580"/>
                <a:gd name="T12" fmla="*/ 2090 w 8739"/>
                <a:gd name="T13" fmla="*/ 1561 h 4580"/>
                <a:gd name="T14" fmla="*/ 2350 w 8739"/>
                <a:gd name="T15" fmla="*/ 1741 h 4580"/>
                <a:gd name="T16" fmla="*/ 2616 w 8739"/>
                <a:gd name="T17" fmla="*/ 1917 h 4580"/>
                <a:gd name="T18" fmla="*/ 2882 w 8739"/>
                <a:gd name="T19" fmla="*/ 2086 h 4580"/>
                <a:gd name="T20" fmla="*/ 3145 w 8739"/>
                <a:gd name="T21" fmla="*/ 2245 h 4580"/>
                <a:gd name="T22" fmla="*/ 3411 w 8739"/>
                <a:gd name="T23" fmla="*/ 2399 h 4580"/>
                <a:gd name="T24" fmla="*/ 3677 w 8739"/>
                <a:gd name="T25" fmla="*/ 2546 h 4580"/>
                <a:gd name="T26" fmla="*/ 3943 w 8739"/>
                <a:gd name="T27" fmla="*/ 2687 h 4580"/>
                <a:gd name="T28" fmla="*/ 4206 w 8739"/>
                <a:gd name="T29" fmla="*/ 2819 h 4580"/>
                <a:gd name="T30" fmla="*/ 4464 w 8739"/>
                <a:gd name="T31" fmla="*/ 2942 h 4580"/>
                <a:gd name="T32" fmla="*/ 4730 w 8739"/>
                <a:gd name="T33" fmla="*/ 3064 h 4580"/>
                <a:gd name="T34" fmla="*/ 4987 w 8739"/>
                <a:gd name="T35" fmla="*/ 3176 h 4580"/>
                <a:gd name="T36" fmla="*/ 5262 w 8739"/>
                <a:gd name="T37" fmla="*/ 3291 h 4580"/>
                <a:gd name="T38" fmla="*/ 5519 w 8739"/>
                <a:gd name="T39" fmla="*/ 3392 h 4580"/>
                <a:gd name="T40" fmla="*/ 5785 w 8739"/>
                <a:gd name="T41" fmla="*/ 3492 h 4580"/>
                <a:gd name="T42" fmla="*/ 6055 w 8739"/>
                <a:gd name="T43" fmla="*/ 3589 h 4580"/>
                <a:gd name="T44" fmla="*/ 6311 w 8739"/>
                <a:gd name="T45" fmla="*/ 3675 h 4580"/>
                <a:gd name="T46" fmla="*/ 6577 w 8739"/>
                <a:gd name="T47" fmla="*/ 3761 h 4580"/>
                <a:gd name="T48" fmla="*/ 6841 w 8739"/>
                <a:gd name="T49" fmla="*/ 3841 h 4580"/>
                <a:gd name="T50" fmla="*/ 7097 w 8739"/>
                <a:gd name="T51" fmla="*/ 3915 h 4580"/>
                <a:gd name="T52" fmla="*/ 7373 w 8739"/>
                <a:gd name="T53" fmla="*/ 3992 h 4580"/>
                <a:gd name="T54" fmla="*/ 7629 w 8739"/>
                <a:gd name="T55" fmla="*/ 4058 h 4580"/>
                <a:gd name="T56" fmla="*/ 7895 w 8739"/>
                <a:gd name="T57" fmla="*/ 4124 h 4580"/>
                <a:gd name="T58" fmla="*/ 8161 w 8739"/>
                <a:gd name="T59" fmla="*/ 4186 h 4580"/>
                <a:gd name="T60" fmla="*/ 8427 w 8739"/>
                <a:gd name="T61" fmla="*/ 4245 h 4580"/>
                <a:gd name="T62" fmla="*/ 8525 w 8739"/>
                <a:gd name="T63" fmla="*/ 4560 h 4580"/>
                <a:gd name="T64" fmla="*/ 8248 w 8739"/>
                <a:gd name="T65" fmla="*/ 4501 h 4580"/>
                <a:gd name="T66" fmla="*/ 7982 w 8739"/>
                <a:gd name="T67" fmla="*/ 4441 h 4580"/>
                <a:gd name="T68" fmla="*/ 7716 w 8739"/>
                <a:gd name="T69" fmla="*/ 4377 h 4580"/>
                <a:gd name="T70" fmla="*/ 7440 w 8739"/>
                <a:gd name="T71" fmla="*/ 4307 h 4580"/>
                <a:gd name="T72" fmla="*/ 7174 w 8739"/>
                <a:gd name="T73" fmla="*/ 4236 h 4580"/>
                <a:gd name="T74" fmla="*/ 6908 w 8739"/>
                <a:gd name="T75" fmla="*/ 4161 h 4580"/>
                <a:gd name="T76" fmla="*/ 6638 w 8739"/>
                <a:gd name="T77" fmla="*/ 4081 h 4580"/>
                <a:gd name="T78" fmla="*/ 6372 w 8739"/>
                <a:gd name="T79" fmla="*/ 3997 h 4580"/>
                <a:gd name="T80" fmla="*/ 6106 w 8739"/>
                <a:gd name="T81" fmla="*/ 3910 h 4580"/>
                <a:gd name="T82" fmla="*/ 5840 w 8739"/>
                <a:gd name="T83" fmla="*/ 3817 h 4580"/>
                <a:gd name="T84" fmla="*/ 5577 w 8739"/>
                <a:gd name="T85" fmla="*/ 3721 h 4580"/>
                <a:gd name="T86" fmla="*/ 5302 w 8739"/>
                <a:gd name="T87" fmla="*/ 3616 h 4580"/>
                <a:gd name="T88" fmla="*/ 5036 w 8739"/>
                <a:gd name="T89" fmla="*/ 3509 h 4580"/>
                <a:gd name="T90" fmla="*/ 4770 w 8739"/>
                <a:gd name="T91" fmla="*/ 3396 h 4580"/>
                <a:gd name="T92" fmla="*/ 4495 w 8739"/>
                <a:gd name="T93" fmla="*/ 3274 h 4580"/>
                <a:gd name="T94" fmla="*/ 4229 w 8739"/>
                <a:gd name="T95" fmla="*/ 3149 h 4580"/>
                <a:gd name="T96" fmla="*/ 3963 w 8739"/>
                <a:gd name="T97" fmla="*/ 3019 h 4580"/>
                <a:gd name="T98" fmla="*/ 3692 w 8739"/>
                <a:gd name="T99" fmla="*/ 2880 h 4580"/>
                <a:gd name="T100" fmla="*/ 3418 w 8739"/>
                <a:gd name="T101" fmla="*/ 2733 h 4580"/>
                <a:gd name="T102" fmla="*/ 3152 w 8739"/>
                <a:gd name="T103" fmla="*/ 2583 h 4580"/>
                <a:gd name="T104" fmla="*/ 2883 w 8739"/>
                <a:gd name="T105" fmla="*/ 2424 h 4580"/>
                <a:gd name="T106" fmla="*/ 2617 w 8739"/>
                <a:gd name="T107" fmla="*/ 2260 h 4580"/>
                <a:gd name="T108" fmla="*/ 2345 w 8739"/>
                <a:gd name="T109" fmla="*/ 2084 h 4580"/>
                <a:gd name="T110" fmla="*/ 2079 w 8739"/>
                <a:gd name="T111" fmla="*/ 1904 h 4580"/>
                <a:gd name="T112" fmla="*/ 1807 w 8739"/>
                <a:gd name="T113" fmla="*/ 1713 h 4580"/>
                <a:gd name="T114" fmla="*/ 1541 w 8739"/>
                <a:gd name="T115" fmla="*/ 1517 h 4580"/>
                <a:gd name="T116" fmla="*/ 1275 w 8739"/>
                <a:gd name="T117" fmla="*/ 1312 h 4580"/>
                <a:gd name="T118" fmla="*/ 998 w 8739"/>
                <a:gd name="T119" fmla="*/ 1091 h 4580"/>
                <a:gd name="T120" fmla="*/ 737 w 8739"/>
                <a:gd name="T121" fmla="*/ 872 h 4580"/>
                <a:gd name="T122" fmla="*/ 462 w 8739"/>
                <a:gd name="T123" fmla="*/ 632 h 4580"/>
                <a:gd name="T124" fmla="*/ 196 w 8739"/>
                <a:gd name="T125" fmla="*/ 390 h 4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39" h="4580">
                  <a:moveTo>
                    <a:pt x="260" y="57"/>
                  </a:moveTo>
                  <a:lnTo>
                    <a:pt x="272" y="69"/>
                  </a:lnTo>
                  <a:lnTo>
                    <a:pt x="281" y="77"/>
                  </a:lnTo>
                  <a:lnTo>
                    <a:pt x="294" y="89"/>
                  </a:lnTo>
                  <a:lnTo>
                    <a:pt x="307" y="101"/>
                  </a:lnTo>
                  <a:lnTo>
                    <a:pt x="319" y="111"/>
                  </a:lnTo>
                  <a:lnTo>
                    <a:pt x="332" y="124"/>
                  </a:lnTo>
                  <a:lnTo>
                    <a:pt x="345" y="136"/>
                  </a:lnTo>
                  <a:lnTo>
                    <a:pt x="361" y="152"/>
                  </a:lnTo>
                  <a:lnTo>
                    <a:pt x="370" y="160"/>
                  </a:lnTo>
                  <a:lnTo>
                    <a:pt x="378" y="167"/>
                  </a:lnTo>
                  <a:lnTo>
                    <a:pt x="399" y="187"/>
                  </a:lnTo>
                  <a:lnTo>
                    <a:pt x="408" y="195"/>
                  </a:lnTo>
                  <a:lnTo>
                    <a:pt x="421" y="207"/>
                  </a:lnTo>
                  <a:lnTo>
                    <a:pt x="433" y="217"/>
                  </a:lnTo>
                  <a:lnTo>
                    <a:pt x="446" y="230"/>
                  </a:lnTo>
                  <a:lnTo>
                    <a:pt x="459" y="242"/>
                  </a:lnTo>
                  <a:lnTo>
                    <a:pt x="471" y="252"/>
                  </a:lnTo>
                  <a:lnTo>
                    <a:pt x="484" y="265"/>
                  </a:lnTo>
                  <a:lnTo>
                    <a:pt x="492" y="272"/>
                  </a:lnTo>
                  <a:lnTo>
                    <a:pt x="513" y="292"/>
                  </a:lnTo>
                  <a:lnTo>
                    <a:pt x="517" y="295"/>
                  </a:lnTo>
                  <a:lnTo>
                    <a:pt x="535" y="311"/>
                  </a:lnTo>
                  <a:lnTo>
                    <a:pt x="547" y="321"/>
                  </a:lnTo>
                  <a:lnTo>
                    <a:pt x="560" y="334"/>
                  </a:lnTo>
                  <a:lnTo>
                    <a:pt x="568" y="341"/>
                  </a:lnTo>
                  <a:lnTo>
                    <a:pt x="589" y="361"/>
                  </a:lnTo>
                  <a:lnTo>
                    <a:pt x="593" y="364"/>
                  </a:lnTo>
                  <a:lnTo>
                    <a:pt x="606" y="375"/>
                  </a:lnTo>
                  <a:lnTo>
                    <a:pt x="627" y="395"/>
                  </a:lnTo>
                  <a:lnTo>
                    <a:pt x="631" y="398"/>
                  </a:lnTo>
                  <a:lnTo>
                    <a:pt x="644" y="409"/>
                  </a:lnTo>
                  <a:lnTo>
                    <a:pt x="665" y="429"/>
                  </a:lnTo>
                  <a:lnTo>
                    <a:pt x="669" y="432"/>
                  </a:lnTo>
                  <a:lnTo>
                    <a:pt x="682" y="443"/>
                  </a:lnTo>
                  <a:lnTo>
                    <a:pt x="699" y="457"/>
                  </a:lnTo>
                  <a:lnTo>
                    <a:pt x="707" y="465"/>
                  </a:lnTo>
                  <a:lnTo>
                    <a:pt x="725" y="481"/>
                  </a:lnTo>
                  <a:lnTo>
                    <a:pt x="737" y="491"/>
                  </a:lnTo>
                  <a:lnTo>
                    <a:pt x="745" y="499"/>
                  </a:lnTo>
                  <a:lnTo>
                    <a:pt x="758" y="510"/>
                  </a:lnTo>
                  <a:lnTo>
                    <a:pt x="775" y="524"/>
                  </a:lnTo>
                  <a:lnTo>
                    <a:pt x="783" y="532"/>
                  </a:lnTo>
                  <a:lnTo>
                    <a:pt x="796" y="543"/>
                  </a:lnTo>
                  <a:lnTo>
                    <a:pt x="813" y="557"/>
                  </a:lnTo>
                  <a:lnTo>
                    <a:pt x="821" y="565"/>
                  </a:lnTo>
                  <a:lnTo>
                    <a:pt x="834" y="576"/>
                  </a:lnTo>
                  <a:lnTo>
                    <a:pt x="851" y="590"/>
                  </a:lnTo>
                  <a:lnTo>
                    <a:pt x="859" y="598"/>
                  </a:lnTo>
                  <a:lnTo>
                    <a:pt x="872" y="609"/>
                  </a:lnTo>
                  <a:lnTo>
                    <a:pt x="889" y="623"/>
                  </a:lnTo>
                  <a:lnTo>
                    <a:pt x="897" y="631"/>
                  </a:lnTo>
                  <a:lnTo>
                    <a:pt x="910" y="642"/>
                  </a:lnTo>
                  <a:lnTo>
                    <a:pt x="922" y="651"/>
                  </a:lnTo>
                  <a:lnTo>
                    <a:pt x="935" y="663"/>
                  </a:lnTo>
                  <a:lnTo>
                    <a:pt x="948" y="674"/>
                  </a:lnTo>
                  <a:lnTo>
                    <a:pt x="965" y="688"/>
                  </a:lnTo>
                  <a:lnTo>
                    <a:pt x="968" y="690"/>
                  </a:lnTo>
                  <a:lnTo>
                    <a:pt x="986" y="706"/>
                  </a:lnTo>
                  <a:lnTo>
                    <a:pt x="1003" y="720"/>
                  </a:lnTo>
                  <a:lnTo>
                    <a:pt x="1011" y="728"/>
                  </a:lnTo>
                  <a:lnTo>
                    <a:pt x="1019" y="733"/>
                  </a:lnTo>
                  <a:lnTo>
                    <a:pt x="1041" y="752"/>
                  </a:lnTo>
                  <a:lnTo>
                    <a:pt x="1044" y="754"/>
                  </a:lnTo>
                  <a:lnTo>
                    <a:pt x="1062" y="770"/>
                  </a:lnTo>
                  <a:lnTo>
                    <a:pt x="1079" y="784"/>
                  </a:lnTo>
                  <a:lnTo>
                    <a:pt x="1082" y="786"/>
                  </a:lnTo>
                  <a:lnTo>
                    <a:pt x="1100" y="802"/>
                  </a:lnTo>
                  <a:lnTo>
                    <a:pt x="1112" y="811"/>
                  </a:lnTo>
                  <a:lnTo>
                    <a:pt x="1125" y="823"/>
                  </a:lnTo>
                  <a:lnTo>
                    <a:pt x="1133" y="828"/>
                  </a:lnTo>
                  <a:lnTo>
                    <a:pt x="1155" y="847"/>
                  </a:lnTo>
                  <a:lnTo>
                    <a:pt x="1158" y="849"/>
                  </a:lnTo>
                  <a:lnTo>
                    <a:pt x="1171" y="859"/>
                  </a:lnTo>
                  <a:lnTo>
                    <a:pt x="1193" y="878"/>
                  </a:lnTo>
                  <a:lnTo>
                    <a:pt x="1196" y="880"/>
                  </a:lnTo>
                  <a:lnTo>
                    <a:pt x="1209" y="890"/>
                  </a:lnTo>
                  <a:lnTo>
                    <a:pt x="1227" y="906"/>
                  </a:lnTo>
                  <a:lnTo>
                    <a:pt x="1239" y="915"/>
                  </a:lnTo>
                  <a:lnTo>
                    <a:pt x="1247" y="921"/>
                  </a:lnTo>
                  <a:lnTo>
                    <a:pt x="1265" y="937"/>
                  </a:lnTo>
                  <a:lnTo>
                    <a:pt x="1277" y="946"/>
                  </a:lnTo>
                  <a:lnTo>
                    <a:pt x="1285" y="952"/>
                  </a:lnTo>
                  <a:lnTo>
                    <a:pt x="1298" y="962"/>
                  </a:lnTo>
                  <a:lnTo>
                    <a:pt x="1315" y="976"/>
                  </a:lnTo>
                  <a:lnTo>
                    <a:pt x="1328" y="988"/>
                  </a:lnTo>
                  <a:lnTo>
                    <a:pt x="1336" y="993"/>
                  </a:lnTo>
                  <a:lnTo>
                    <a:pt x="1353" y="1007"/>
                  </a:lnTo>
                  <a:lnTo>
                    <a:pt x="1361" y="1013"/>
                  </a:lnTo>
                  <a:lnTo>
                    <a:pt x="1374" y="1023"/>
                  </a:lnTo>
                  <a:lnTo>
                    <a:pt x="1391" y="1037"/>
                  </a:lnTo>
                  <a:lnTo>
                    <a:pt x="1399" y="1043"/>
                  </a:lnTo>
                  <a:lnTo>
                    <a:pt x="1412" y="1053"/>
                  </a:lnTo>
                  <a:lnTo>
                    <a:pt x="1429" y="1067"/>
                  </a:lnTo>
                  <a:lnTo>
                    <a:pt x="1437" y="1073"/>
                  </a:lnTo>
                  <a:lnTo>
                    <a:pt x="1450" y="1083"/>
                  </a:lnTo>
                  <a:lnTo>
                    <a:pt x="1467" y="1097"/>
                  </a:lnTo>
                  <a:lnTo>
                    <a:pt x="1475" y="1103"/>
                  </a:lnTo>
                  <a:lnTo>
                    <a:pt x="1488" y="1113"/>
                  </a:lnTo>
                  <a:lnTo>
                    <a:pt x="1505" y="1127"/>
                  </a:lnTo>
                  <a:lnTo>
                    <a:pt x="1513" y="1133"/>
                  </a:lnTo>
                  <a:lnTo>
                    <a:pt x="1520" y="1138"/>
                  </a:lnTo>
                  <a:lnTo>
                    <a:pt x="1543" y="1156"/>
                  </a:lnTo>
                  <a:lnTo>
                    <a:pt x="1551" y="1162"/>
                  </a:lnTo>
                  <a:lnTo>
                    <a:pt x="1564" y="1172"/>
                  </a:lnTo>
                  <a:lnTo>
                    <a:pt x="1581" y="1186"/>
                  </a:lnTo>
                  <a:lnTo>
                    <a:pt x="1583" y="1187"/>
                  </a:lnTo>
                  <a:lnTo>
                    <a:pt x="1602" y="1201"/>
                  </a:lnTo>
                  <a:lnTo>
                    <a:pt x="1619" y="1215"/>
                  </a:lnTo>
                  <a:lnTo>
                    <a:pt x="1621" y="1216"/>
                  </a:lnTo>
                  <a:lnTo>
                    <a:pt x="1640" y="1230"/>
                  </a:lnTo>
                  <a:lnTo>
                    <a:pt x="1657" y="1244"/>
                  </a:lnTo>
                  <a:lnTo>
                    <a:pt x="1659" y="1245"/>
                  </a:lnTo>
                  <a:lnTo>
                    <a:pt x="1678" y="1259"/>
                  </a:lnTo>
                  <a:lnTo>
                    <a:pt x="1695" y="1273"/>
                  </a:lnTo>
                  <a:lnTo>
                    <a:pt x="1697" y="1274"/>
                  </a:lnTo>
                  <a:lnTo>
                    <a:pt x="1716" y="1288"/>
                  </a:lnTo>
                  <a:lnTo>
                    <a:pt x="1727" y="1296"/>
                  </a:lnTo>
                  <a:lnTo>
                    <a:pt x="1741" y="1307"/>
                  </a:lnTo>
                  <a:lnTo>
                    <a:pt x="1748" y="1312"/>
                  </a:lnTo>
                  <a:lnTo>
                    <a:pt x="1771" y="1330"/>
                  </a:lnTo>
                  <a:lnTo>
                    <a:pt x="1773" y="1331"/>
                  </a:lnTo>
                  <a:lnTo>
                    <a:pt x="1786" y="1340"/>
                  </a:lnTo>
                  <a:lnTo>
                    <a:pt x="1809" y="1358"/>
                  </a:lnTo>
                  <a:lnTo>
                    <a:pt x="1811" y="1359"/>
                  </a:lnTo>
                  <a:lnTo>
                    <a:pt x="1830" y="1373"/>
                  </a:lnTo>
                  <a:lnTo>
                    <a:pt x="1841" y="1381"/>
                  </a:lnTo>
                  <a:lnTo>
                    <a:pt x="1849" y="1387"/>
                  </a:lnTo>
                  <a:lnTo>
                    <a:pt x="1868" y="1401"/>
                  </a:lnTo>
                  <a:lnTo>
                    <a:pt x="1879" y="1409"/>
                  </a:lnTo>
                  <a:lnTo>
                    <a:pt x="1887" y="1415"/>
                  </a:lnTo>
                  <a:lnTo>
                    <a:pt x="1900" y="1424"/>
                  </a:lnTo>
                  <a:lnTo>
                    <a:pt x="1923" y="1442"/>
                  </a:lnTo>
                  <a:lnTo>
                    <a:pt x="1925" y="1443"/>
                  </a:lnTo>
                  <a:lnTo>
                    <a:pt x="1938" y="1452"/>
                  </a:lnTo>
                  <a:lnTo>
                    <a:pt x="1955" y="1464"/>
                  </a:lnTo>
                  <a:lnTo>
                    <a:pt x="1963" y="1470"/>
                  </a:lnTo>
                  <a:lnTo>
                    <a:pt x="1982" y="1484"/>
                  </a:lnTo>
                  <a:lnTo>
                    <a:pt x="1993" y="1492"/>
                  </a:lnTo>
                  <a:lnTo>
                    <a:pt x="2001" y="1498"/>
                  </a:lnTo>
                  <a:lnTo>
                    <a:pt x="2014" y="1507"/>
                  </a:lnTo>
                  <a:lnTo>
                    <a:pt x="2031" y="1519"/>
                  </a:lnTo>
                  <a:lnTo>
                    <a:pt x="2039" y="1525"/>
                  </a:lnTo>
                  <a:lnTo>
                    <a:pt x="2052" y="1534"/>
                  </a:lnTo>
                  <a:lnTo>
                    <a:pt x="2069" y="1546"/>
                  </a:lnTo>
                  <a:lnTo>
                    <a:pt x="2077" y="1552"/>
                  </a:lnTo>
                  <a:lnTo>
                    <a:pt x="2090" y="1561"/>
                  </a:lnTo>
                  <a:lnTo>
                    <a:pt x="2107" y="1573"/>
                  </a:lnTo>
                  <a:lnTo>
                    <a:pt x="2115" y="1579"/>
                  </a:lnTo>
                  <a:lnTo>
                    <a:pt x="2128" y="1588"/>
                  </a:lnTo>
                  <a:lnTo>
                    <a:pt x="2141" y="1597"/>
                  </a:lnTo>
                  <a:lnTo>
                    <a:pt x="2158" y="1609"/>
                  </a:lnTo>
                  <a:lnTo>
                    <a:pt x="2160" y="1610"/>
                  </a:lnTo>
                  <a:lnTo>
                    <a:pt x="2179" y="1623"/>
                  </a:lnTo>
                  <a:lnTo>
                    <a:pt x="2196" y="1635"/>
                  </a:lnTo>
                  <a:lnTo>
                    <a:pt x="2204" y="1641"/>
                  </a:lnTo>
                  <a:lnTo>
                    <a:pt x="2217" y="1650"/>
                  </a:lnTo>
                  <a:lnTo>
                    <a:pt x="2227" y="1657"/>
                  </a:lnTo>
                  <a:lnTo>
                    <a:pt x="2242" y="1667"/>
                  </a:lnTo>
                  <a:lnTo>
                    <a:pt x="2255" y="1676"/>
                  </a:lnTo>
                  <a:lnTo>
                    <a:pt x="2272" y="1688"/>
                  </a:lnTo>
                  <a:lnTo>
                    <a:pt x="2274" y="1689"/>
                  </a:lnTo>
                  <a:lnTo>
                    <a:pt x="2293" y="1702"/>
                  </a:lnTo>
                  <a:lnTo>
                    <a:pt x="2310" y="1714"/>
                  </a:lnTo>
                  <a:lnTo>
                    <a:pt x="2312" y="1715"/>
                  </a:lnTo>
                  <a:lnTo>
                    <a:pt x="2331" y="1728"/>
                  </a:lnTo>
                  <a:lnTo>
                    <a:pt x="2348" y="1740"/>
                  </a:lnTo>
                  <a:lnTo>
                    <a:pt x="2350" y="1741"/>
                  </a:lnTo>
                  <a:lnTo>
                    <a:pt x="2369" y="1754"/>
                  </a:lnTo>
                  <a:lnTo>
                    <a:pt x="2379" y="1761"/>
                  </a:lnTo>
                  <a:lnTo>
                    <a:pt x="2394" y="1771"/>
                  </a:lnTo>
                  <a:lnTo>
                    <a:pt x="2401" y="1775"/>
                  </a:lnTo>
                  <a:lnTo>
                    <a:pt x="2424" y="1791"/>
                  </a:lnTo>
                  <a:lnTo>
                    <a:pt x="2426" y="1792"/>
                  </a:lnTo>
                  <a:lnTo>
                    <a:pt x="2445" y="1805"/>
                  </a:lnTo>
                  <a:lnTo>
                    <a:pt x="2455" y="1812"/>
                  </a:lnTo>
                  <a:lnTo>
                    <a:pt x="2470" y="1822"/>
                  </a:lnTo>
                  <a:lnTo>
                    <a:pt x="2477" y="1826"/>
                  </a:lnTo>
                  <a:lnTo>
                    <a:pt x="2493" y="1837"/>
                  </a:lnTo>
                  <a:lnTo>
                    <a:pt x="2508" y="1847"/>
                  </a:lnTo>
                  <a:lnTo>
                    <a:pt x="2515" y="1851"/>
                  </a:lnTo>
                  <a:lnTo>
                    <a:pt x="2538" y="1867"/>
                  </a:lnTo>
                  <a:lnTo>
                    <a:pt x="2540" y="1868"/>
                  </a:lnTo>
                  <a:lnTo>
                    <a:pt x="2553" y="1876"/>
                  </a:lnTo>
                  <a:lnTo>
                    <a:pt x="2569" y="1887"/>
                  </a:lnTo>
                  <a:lnTo>
                    <a:pt x="2584" y="1897"/>
                  </a:lnTo>
                  <a:lnTo>
                    <a:pt x="2591" y="1901"/>
                  </a:lnTo>
                  <a:lnTo>
                    <a:pt x="2607" y="1912"/>
                  </a:lnTo>
                  <a:lnTo>
                    <a:pt x="2616" y="1917"/>
                  </a:lnTo>
                  <a:lnTo>
                    <a:pt x="2635" y="1930"/>
                  </a:lnTo>
                  <a:lnTo>
                    <a:pt x="2645" y="1937"/>
                  </a:lnTo>
                  <a:lnTo>
                    <a:pt x="2654" y="1942"/>
                  </a:lnTo>
                  <a:lnTo>
                    <a:pt x="2667" y="1950"/>
                  </a:lnTo>
                  <a:lnTo>
                    <a:pt x="2683" y="1961"/>
                  </a:lnTo>
                  <a:lnTo>
                    <a:pt x="2692" y="1966"/>
                  </a:lnTo>
                  <a:lnTo>
                    <a:pt x="2711" y="1979"/>
                  </a:lnTo>
                  <a:lnTo>
                    <a:pt x="2721" y="1986"/>
                  </a:lnTo>
                  <a:lnTo>
                    <a:pt x="2730" y="1991"/>
                  </a:lnTo>
                  <a:lnTo>
                    <a:pt x="2743" y="1999"/>
                  </a:lnTo>
                  <a:lnTo>
                    <a:pt x="2759" y="2010"/>
                  </a:lnTo>
                  <a:lnTo>
                    <a:pt x="2768" y="2015"/>
                  </a:lnTo>
                  <a:lnTo>
                    <a:pt x="2781" y="2023"/>
                  </a:lnTo>
                  <a:lnTo>
                    <a:pt x="2797" y="2034"/>
                  </a:lnTo>
                  <a:lnTo>
                    <a:pt x="2806" y="2039"/>
                  </a:lnTo>
                  <a:lnTo>
                    <a:pt x="2819" y="2047"/>
                  </a:lnTo>
                  <a:lnTo>
                    <a:pt x="2835" y="2058"/>
                  </a:lnTo>
                  <a:lnTo>
                    <a:pt x="2837" y="2058"/>
                  </a:lnTo>
                  <a:lnTo>
                    <a:pt x="2857" y="2070"/>
                  </a:lnTo>
                  <a:lnTo>
                    <a:pt x="2873" y="2081"/>
                  </a:lnTo>
                  <a:lnTo>
                    <a:pt x="2882" y="2086"/>
                  </a:lnTo>
                  <a:lnTo>
                    <a:pt x="2895" y="2094"/>
                  </a:lnTo>
                  <a:lnTo>
                    <a:pt x="2911" y="2105"/>
                  </a:lnTo>
                  <a:lnTo>
                    <a:pt x="2920" y="2110"/>
                  </a:lnTo>
                  <a:lnTo>
                    <a:pt x="2926" y="2113"/>
                  </a:lnTo>
                  <a:lnTo>
                    <a:pt x="2949" y="2128"/>
                  </a:lnTo>
                  <a:lnTo>
                    <a:pt x="2958" y="2133"/>
                  </a:lnTo>
                  <a:lnTo>
                    <a:pt x="2971" y="2141"/>
                  </a:lnTo>
                  <a:lnTo>
                    <a:pt x="2980" y="2146"/>
                  </a:lnTo>
                  <a:lnTo>
                    <a:pt x="2996" y="2156"/>
                  </a:lnTo>
                  <a:lnTo>
                    <a:pt x="3009" y="2164"/>
                  </a:lnTo>
                  <a:lnTo>
                    <a:pt x="3018" y="2169"/>
                  </a:lnTo>
                  <a:lnTo>
                    <a:pt x="3034" y="2179"/>
                  </a:lnTo>
                  <a:lnTo>
                    <a:pt x="3047" y="2187"/>
                  </a:lnTo>
                  <a:lnTo>
                    <a:pt x="3053" y="2190"/>
                  </a:lnTo>
                  <a:lnTo>
                    <a:pt x="3076" y="2205"/>
                  </a:lnTo>
                  <a:lnTo>
                    <a:pt x="3085" y="2210"/>
                  </a:lnTo>
                  <a:lnTo>
                    <a:pt x="3091" y="2213"/>
                  </a:lnTo>
                  <a:lnTo>
                    <a:pt x="3114" y="2228"/>
                  </a:lnTo>
                  <a:lnTo>
                    <a:pt x="3116" y="2228"/>
                  </a:lnTo>
                  <a:lnTo>
                    <a:pt x="3136" y="2240"/>
                  </a:lnTo>
                  <a:lnTo>
                    <a:pt x="3145" y="2245"/>
                  </a:lnTo>
                  <a:lnTo>
                    <a:pt x="3161" y="2255"/>
                  </a:lnTo>
                  <a:lnTo>
                    <a:pt x="3167" y="2258"/>
                  </a:lnTo>
                  <a:lnTo>
                    <a:pt x="3190" y="2273"/>
                  </a:lnTo>
                  <a:lnTo>
                    <a:pt x="3192" y="2273"/>
                  </a:lnTo>
                  <a:lnTo>
                    <a:pt x="3212" y="2285"/>
                  </a:lnTo>
                  <a:lnTo>
                    <a:pt x="3221" y="2290"/>
                  </a:lnTo>
                  <a:lnTo>
                    <a:pt x="3230" y="2295"/>
                  </a:lnTo>
                  <a:lnTo>
                    <a:pt x="3250" y="2307"/>
                  </a:lnTo>
                  <a:lnTo>
                    <a:pt x="3259" y="2312"/>
                  </a:lnTo>
                  <a:lnTo>
                    <a:pt x="3268" y="2317"/>
                  </a:lnTo>
                  <a:lnTo>
                    <a:pt x="3288" y="2329"/>
                  </a:lnTo>
                  <a:lnTo>
                    <a:pt x="3297" y="2334"/>
                  </a:lnTo>
                  <a:lnTo>
                    <a:pt x="3306" y="2339"/>
                  </a:lnTo>
                  <a:lnTo>
                    <a:pt x="3326" y="2351"/>
                  </a:lnTo>
                  <a:lnTo>
                    <a:pt x="3335" y="2356"/>
                  </a:lnTo>
                  <a:lnTo>
                    <a:pt x="3344" y="2361"/>
                  </a:lnTo>
                  <a:lnTo>
                    <a:pt x="3357" y="2368"/>
                  </a:lnTo>
                  <a:lnTo>
                    <a:pt x="3380" y="2383"/>
                  </a:lnTo>
                  <a:lnTo>
                    <a:pt x="3382" y="2383"/>
                  </a:lnTo>
                  <a:lnTo>
                    <a:pt x="3395" y="2390"/>
                  </a:lnTo>
                  <a:lnTo>
                    <a:pt x="3411" y="2399"/>
                  </a:lnTo>
                  <a:lnTo>
                    <a:pt x="3420" y="2404"/>
                  </a:lnTo>
                  <a:lnTo>
                    <a:pt x="3440" y="2416"/>
                  </a:lnTo>
                  <a:lnTo>
                    <a:pt x="3449" y="2421"/>
                  </a:lnTo>
                  <a:lnTo>
                    <a:pt x="3458" y="2426"/>
                  </a:lnTo>
                  <a:lnTo>
                    <a:pt x="3471" y="2433"/>
                  </a:lnTo>
                  <a:lnTo>
                    <a:pt x="3487" y="2442"/>
                  </a:lnTo>
                  <a:lnTo>
                    <a:pt x="3496" y="2447"/>
                  </a:lnTo>
                  <a:lnTo>
                    <a:pt x="3509" y="2454"/>
                  </a:lnTo>
                  <a:lnTo>
                    <a:pt x="3525" y="2463"/>
                  </a:lnTo>
                  <a:lnTo>
                    <a:pt x="3534" y="2468"/>
                  </a:lnTo>
                  <a:lnTo>
                    <a:pt x="3547" y="2475"/>
                  </a:lnTo>
                  <a:lnTo>
                    <a:pt x="3563" y="2484"/>
                  </a:lnTo>
                  <a:lnTo>
                    <a:pt x="3572" y="2489"/>
                  </a:lnTo>
                  <a:lnTo>
                    <a:pt x="3585" y="2496"/>
                  </a:lnTo>
                  <a:lnTo>
                    <a:pt x="3601" y="2505"/>
                  </a:lnTo>
                  <a:lnTo>
                    <a:pt x="3610" y="2510"/>
                  </a:lnTo>
                  <a:lnTo>
                    <a:pt x="3623" y="2517"/>
                  </a:lnTo>
                  <a:lnTo>
                    <a:pt x="3639" y="2526"/>
                  </a:lnTo>
                  <a:lnTo>
                    <a:pt x="3648" y="2531"/>
                  </a:lnTo>
                  <a:lnTo>
                    <a:pt x="3653" y="2533"/>
                  </a:lnTo>
                  <a:lnTo>
                    <a:pt x="3677" y="2546"/>
                  </a:lnTo>
                  <a:lnTo>
                    <a:pt x="3686" y="2551"/>
                  </a:lnTo>
                  <a:lnTo>
                    <a:pt x="3699" y="2558"/>
                  </a:lnTo>
                  <a:lnTo>
                    <a:pt x="3715" y="2567"/>
                  </a:lnTo>
                  <a:lnTo>
                    <a:pt x="3724" y="2572"/>
                  </a:lnTo>
                  <a:lnTo>
                    <a:pt x="3729" y="2574"/>
                  </a:lnTo>
                  <a:lnTo>
                    <a:pt x="3753" y="2587"/>
                  </a:lnTo>
                  <a:lnTo>
                    <a:pt x="3762" y="2592"/>
                  </a:lnTo>
                  <a:lnTo>
                    <a:pt x="3775" y="2599"/>
                  </a:lnTo>
                  <a:lnTo>
                    <a:pt x="3783" y="2603"/>
                  </a:lnTo>
                  <a:lnTo>
                    <a:pt x="3800" y="2612"/>
                  </a:lnTo>
                  <a:lnTo>
                    <a:pt x="3813" y="2619"/>
                  </a:lnTo>
                  <a:lnTo>
                    <a:pt x="3821" y="2623"/>
                  </a:lnTo>
                  <a:lnTo>
                    <a:pt x="3838" y="2632"/>
                  </a:lnTo>
                  <a:lnTo>
                    <a:pt x="3851" y="2639"/>
                  </a:lnTo>
                  <a:lnTo>
                    <a:pt x="3859" y="2643"/>
                  </a:lnTo>
                  <a:lnTo>
                    <a:pt x="3876" y="2652"/>
                  </a:lnTo>
                  <a:lnTo>
                    <a:pt x="3881" y="2654"/>
                  </a:lnTo>
                  <a:lnTo>
                    <a:pt x="3905" y="2667"/>
                  </a:lnTo>
                  <a:lnTo>
                    <a:pt x="3914" y="2672"/>
                  </a:lnTo>
                  <a:lnTo>
                    <a:pt x="3919" y="2674"/>
                  </a:lnTo>
                  <a:lnTo>
                    <a:pt x="3943" y="2687"/>
                  </a:lnTo>
                  <a:lnTo>
                    <a:pt x="3944" y="2687"/>
                  </a:lnTo>
                  <a:lnTo>
                    <a:pt x="3965" y="2698"/>
                  </a:lnTo>
                  <a:lnTo>
                    <a:pt x="3973" y="2702"/>
                  </a:lnTo>
                  <a:lnTo>
                    <a:pt x="3990" y="2711"/>
                  </a:lnTo>
                  <a:lnTo>
                    <a:pt x="3995" y="2713"/>
                  </a:lnTo>
                  <a:lnTo>
                    <a:pt x="4016" y="2724"/>
                  </a:lnTo>
                  <a:lnTo>
                    <a:pt x="4024" y="2728"/>
                  </a:lnTo>
                  <a:lnTo>
                    <a:pt x="4041" y="2737"/>
                  </a:lnTo>
                  <a:lnTo>
                    <a:pt x="4046" y="2739"/>
                  </a:lnTo>
                  <a:lnTo>
                    <a:pt x="4062" y="2747"/>
                  </a:lnTo>
                  <a:lnTo>
                    <a:pt x="4079" y="2756"/>
                  </a:lnTo>
                  <a:lnTo>
                    <a:pt x="4084" y="2758"/>
                  </a:lnTo>
                  <a:lnTo>
                    <a:pt x="4100" y="2766"/>
                  </a:lnTo>
                  <a:lnTo>
                    <a:pt x="4117" y="2775"/>
                  </a:lnTo>
                  <a:lnTo>
                    <a:pt x="4122" y="2777"/>
                  </a:lnTo>
                  <a:lnTo>
                    <a:pt x="4138" y="2785"/>
                  </a:lnTo>
                  <a:lnTo>
                    <a:pt x="4155" y="2794"/>
                  </a:lnTo>
                  <a:lnTo>
                    <a:pt x="4160" y="2796"/>
                  </a:lnTo>
                  <a:lnTo>
                    <a:pt x="4176" y="2804"/>
                  </a:lnTo>
                  <a:lnTo>
                    <a:pt x="4185" y="2808"/>
                  </a:lnTo>
                  <a:lnTo>
                    <a:pt x="4206" y="2819"/>
                  </a:lnTo>
                  <a:lnTo>
                    <a:pt x="4214" y="2823"/>
                  </a:lnTo>
                  <a:lnTo>
                    <a:pt x="4223" y="2827"/>
                  </a:lnTo>
                  <a:lnTo>
                    <a:pt x="4236" y="2833"/>
                  </a:lnTo>
                  <a:lnTo>
                    <a:pt x="4252" y="2841"/>
                  </a:lnTo>
                  <a:lnTo>
                    <a:pt x="4269" y="2850"/>
                  </a:lnTo>
                  <a:lnTo>
                    <a:pt x="4274" y="2852"/>
                  </a:lnTo>
                  <a:lnTo>
                    <a:pt x="4290" y="2860"/>
                  </a:lnTo>
                  <a:lnTo>
                    <a:pt x="4299" y="2864"/>
                  </a:lnTo>
                  <a:lnTo>
                    <a:pt x="4312" y="2870"/>
                  </a:lnTo>
                  <a:lnTo>
                    <a:pt x="4328" y="2878"/>
                  </a:lnTo>
                  <a:lnTo>
                    <a:pt x="4337" y="2882"/>
                  </a:lnTo>
                  <a:lnTo>
                    <a:pt x="4350" y="2888"/>
                  </a:lnTo>
                  <a:lnTo>
                    <a:pt x="4366" y="2896"/>
                  </a:lnTo>
                  <a:lnTo>
                    <a:pt x="4383" y="2905"/>
                  </a:lnTo>
                  <a:lnTo>
                    <a:pt x="4388" y="2907"/>
                  </a:lnTo>
                  <a:lnTo>
                    <a:pt x="4404" y="2915"/>
                  </a:lnTo>
                  <a:lnTo>
                    <a:pt x="4413" y="2919"/>
                  </a:lnTo>
                  <a:lnTo>
                    <a:pt x="4426" y="2925"/>
                  </a:lnTo>
                  <a:lnTo>
                    <a:pt x="4442" y="2933"/>
                  </a:lnTo>
                  <a:lnTo>
                    <a:pt x="4442" y="2932"/>
                  </a:lnTo>
                  <a:lnTo>
                    <a:pt x="4464" y="2942"/>
                  </a:lnTo>
                  <a:lnTo>
                    <a:pt x="4480" y="2950"/>
                  </a:lnTo>
                  <a:lnTo>
                    <a:pt x="4489" y="2954"/>
                  </a:lnTo>
                  <a:lnTo>
                    <a:pt x="4502" y="2960"/>
                  </a:lnTo>
                  <a:lnTo>
                    <a:pt x="4518" y="2968"/>
                  </a:lnTo>
                  <a:lnTo>
                    <a:pt x="4527" y="2972"/>
                  </a:lnTo>
                  <a:lnTo>
                    <a:pt x="4540" y="2978"/>
                  </a:lnTo>
                  <a:lnTo>
                    <a:pt x="4556" y="2986"/>
                  </a:lnTo>
                  <a:lnTo>
                    <a:pt x="4556" y="2985"/>
                  </a:lnTo>
                  <a:lnTo>
                    <a:pt x="4578" y="2995"/>
                  </a:lnTo>
                  <a:lnTo>
                    <a:pt x="4594" y="3003"/>
                  </a:lnTo>
                  <a:lnTo>
                    <a:pt x="4603" y="3007"/>
                  </a:lnTo>
                  <a:lnTo>
                    <a:pt x="4616" y="3013"/>
                  </a:lnTo>
                  <a:lnTo>
                    <a:pt x="4623" y="3016"/>
                  </a:lnTo>
                  <a:lnTo>
                    <a:pt x="4641" y="3024"/>
                  </a:lnTo>
                  <a:lnTo>
                    <a:pt x="4654" y="3030"/>
                  </a:lnTo>
                  <a:lnTo>
                    <a:pt x="4670" y="3038"/>
                  </a:lnTo>
                  <a:lnTo>
                    <a:pt x="4670" y="3037"/>
                  </a:lnTo>
                  <a:lnTo>
                    <a:pt x="4692" y="3047"/>
                  </a:lnTo>
                  <a:lnTo>
                    <a:pt x="4708" y="3055"/>
                  </a:lnTo>
                  <a:lnTo>
                    <a:pt x="4708" y="3054"/>
                  </a:lnTo>
                  <a:lnTo>
                    <a:pt x="4730" y="3064"/>
                  </a:lnTo>
                  <a:lnTo>
                    <a:pt x="4746" y="3072"/>
                  </a:lnTo>
                  <a:lnTo>
                    <a:pt x="4746" y="3071"/>
                  </a:lnTo>
                  <a:lnTo>
                    <a:pt x="4768" y="3081"/>
                  </a:lnTo>
                  <a:lnTo>
                    <a:pt x="4784" y="3089"/>
                  </a:lnTo>
                  <a:lnTo>
                    <a:pt x="4784" y="3088"/>
                  </a:lnTo>
                  <a:lnTo>
                    <a:pt x="4806" y="3098"/>
                  </a:lnTo>
                  <a:lnTo>
                    <a:pt x="4813" y="3101"/>
                  </a:lnTo>
                  <a:lnTo>
                    <a:pt x="4831" y="3109"/>
                  </a:lnTo>
                  <a:lnTo>
                    <a:pt x="4844" y="3115"/>
                  </a:lnTo>
                  <a:lnTo>
                    <a:pt x="4851" y="3118"/>
                  </a:lnTo>
                  <a:lnTo>
                    <a:pt x="4869" y="3126"/>
                  </a:lnTo>
                  <a:lnTo>
                    <a:pt x="4873" y="3127"/>
                  </a:lnTo>
                  <a:lnTo>
                    <a:pt x="4898" y="3139"/>
                  </a:lnTo>
                  <a:lnTo>
                    <a:pt x="4898" y="3138"/>
                  </a:lnTo>
                  <a:lnTo>
                    <a:pt x="4920" y="3148"/>
                  </a:lnTo>
                  <a:lnTo>
                    <a:pt x="4924" y="3149"/>
                  </a:lnTo>
                  <a:lnTo>
                    <a:pt x="4940" y="3156"/>
                  </a:lnTo>
                  <a:lnTo>
                    <a:pt x="4958" y="3164"/>
                  </a:lnTo>
                  <a:lnTo>
                    <a:pt x="4962" y="3165"/>
                  </a:lnTo>
                  <a:lnTo>
                    <a:pt x="4987" y="3177"/>
                  </a:lnTo>
                  <a:lnTo>
                    <a:pt x="4987" y="3176"/>
                  </a:lnTo>
                  <a:lnTo>
                    <a:pt x="5009" y="3186"/>
                  </a:lnTo>
                  <a:lnTo>
                    <a:pt x="5016" y="3189"/>
                  </a:lnTo>
                  <a:lnTo>
                    <a:pt x="5025" y="3192"/>
                  </a:lnTo>
                  <a:lnTo>
                    <a:pt x="5047" y="3202"/>
                  </a:lnTo>
                  <a:lnTo>
                    <a:pt x="5054" y="3205"/>
                  </a:lnTo>
                  <a:lnTo>
                    <a:pt x="5063" y="3208"/>
                  </a:lnTo>
                  <a:lnTo>
                    <a:pt x="5085" y="3218"/>
                  </a:lnTo>
                  <a:lnTo>
                    <a:pt x="5092" y="3221"/>
                  </a:lnTo>
                  <a:lnTo>
                    <a:pt x="5101" y="3224"/>
                  </a:lnTo>
                  <a:lnTo>
                    <a:pt x="5114" y="3229"/>
                  </a:lnTo>
                  <a:lnTo>
                    <a:pt x="5139" y="3241"/>
                  </a:lnTo>
                  <a:lnTo>
                    <a:pt x="5139" y="3240"/>
                  </a:lnTo>
                  <a:lnTo>
                    <a:pt x="5152" y="3245"/>
                  </a:lnTo>
                  <a:lnTo>
                    <a:pt x="5168" y="3252"/>
                  </a:lnTo>
                  <a:lnTo>
                    <a:pt x="5186" y="3260"/>
                  </a:lnTo>
                  <a:lnTo>
                    <a:pt x="5190" y="3261"/>
                  </a:lnTo>
                  <a:lnTo>
                    <a:pt x="5206" y="3268"/>
                  </a:lnTo>
                  <a:lnTo>
                    <a:pt x="5215" y="3271"/>
                  </a:lnTo>
                  <a:lnTo>
                    <a:pt x="5228" y="3276"/>
                  </a:lnTo>
                  <a:lnTo>
                    <a:pt x="5244" y="3283"/>
                  </a:lnTo>
                  <a:lnTo>
                    <a:pt x="5262" y="3291"/>
                  </a:lnTo>
                  <a:lnTo>
                    <a:pt x="5266" y="3292"/>
                  </a:lnTo>
                  <a:lnTo>
                    <a:pt x="5282" y="3299"/>
                  </a:lnTo>
                  <a:lnTo>
                    <a:pt x="5291" y="3302"/>
                  </a:lnTo>
                  <a:lnTo>
                    <a:pt x="5304" y="3307"/>
                  </a:lnTo>
                  <a:lnTo>
                    <a:pt x="5320" y="3314"/>
                  </a:lnTo>
                  <a:lnTo>
                    <a:pt x="5329" y="3317"/>
                  </a:lnTo>
                  <a:lnTo>
                    <a:pt x="5342" y="3322"/>
                  </a:lnTo>
                  <a:lnTo>
                    <a:pt x="5358" y="3329"/>
                  </a:lnTo>
                  <a:lnTo>
                    <a:pt x="5367" y="3332"/>
                  </a:lnTo>
                  <a:lnTo>
                    <a:pt x="5380" y="3337"/>
                  </a:lnTo>
                  <a:lnTo>
                    <a:pt x="5396" y="3344"/>
                  </a:lnTo>
                  <a:lnTo>
                    <a:pt x="5405" y="3347"/>
                  </a:lnTo>
                  <a:lnTo>
                    <a:pt x="5418" y="3352"/>
                  </a:lnTo>
                  <a:lnTo>
                    <a:pt x="5434" y="3359"/>
                  </a:lnTo>
                  <a:lnTo>
                    <a:pt x="5443" y="3362"/>
                  </a:lnTo>
                  <a:lnTo>
                    <a:pt x="5456" y="3367"/>
                  </a:lnTo>
                  <a:lnTo>
                    <a:pt x="5472" y="3374"/>
                  </a:lnTo>
                  <a:lnTo>
                    <a:pt x="5481" y="3377"/>
                  </a:lnTo>
                  <a:lnTo>
                    <a:pt x="5494" y="3382"/>
                  </a:lnTo>
                  <a:lnTo>
                    <a:pt x="5510" y="3389"/>
                  </a:lnTo>
                  <a:lnTo>
                    <a:pt x="5519" y="3392"/>
                  </a:lnTo>
                  <a:lnTo>
                    <a:pt x="5532" y="3397"/>
                  </a:lnTo>
                  <a:lnTo>
                    <a:pt x="5538" y="3399"/>
                  </a:lnTo>
                  <a:lnTo>
                    <a:pt x="5557" y="3406"/>
                  </a:lnTo>
                  <a:lnTo>
                    <a:pt x="5570" y="3411"/>
                  </a:lnTo>
                  <a:lnTo>
                    <a:pt x="5586" y="3418"/>
                  </a:lnTo>
                  <a:lnTo>
                    <a:pt x="5595" y="3421"/>
                  </a:lnTo>
                  <a:lnTo>
                    <a:pt x="5608" y="3426"/>
                  </a:lnTo>
                  <a:lnTo>
                    <a:pt x="5614" y="3428"/>
                  </a:lnTo>
                  <a:lnTo>
                    <a:pt x="5633" y="3435"/>
                  </a:lnTo>
                  <a:lnTo>
                    <a:pt x="5646" y="3440"/>
                  </a:lnTo>
                  <a:lnTo>
                    <a:pt x="5662" y="3447"/>
                  </a:lnTo>
                  <a:lnTo>
                    <a:pt x="5662" y="3446"/>
                  </a:lnTo>
                  <a:lnTo>
                    <a:pt x="5684" y="3454"/>
                  </a:lnTo>
                  <a:lnTo>
                    <a:pt x="5700" y="3461"/>
                  </a:lnTo>
                  <a:lnTo>
                    <a:pt x="5709" y="3464"/>
                  </a:lnTo>
                  <a:lnTo>
                    <a:pt x="5713" y="3465"/>
                  </a:lnTo>
                  <a:lnTo>
                    <a:pt x="5738" y="3475"/>
                  </a:lnTo>
                  <a:lnTo>
                    <a:pt x="5747" y="3478"/>
                  </a:lnTo>
                  <a:lnTo>
                    <a:pt x="5751" y="3479"/>
                  </a:lnTo>
                  <a:lnTo>
                    <a:pt x="5776" y="3489"/>
                  </a:lnTo>
                  <a:lnTo>
                    <a:pt x="5785" y="3492"/>
                  </a:lnTo>
                  <a:lnTo>
                    <a:pt x="5789" y="3493"/>
                  </a:lnTo>
                  <a:lnTo>
                    <a:pt x="5814" y="3503"/>
                  </a:lnTo>
                  <a:lnTo>
                    <a:pt x="5814" y="3502"/>
                  </a:lnTo>
                  <a:lnTo>
                    <a:pt x="5836" y="3510"/>
                  </a:lnTo>
                  <a:lnTo>
                    <a:pt x="5849" y="3515"/>
                  </a:lnTo>
                  <a:lnTo>
                    <a:pt x="5855" y="3517"/>
                  </a:lnTo>
                  <a:lnTo>
                    <a:pt x="5874" y="3524"/>
                  </a:lnTo>
                  <a:lnTo>
                    <a:pt x="5878" y="3525"/>
                  </a:lnTo>
                  <a:lnTo>
                    <a:pt x="5903" y="3535"/>
                  </a:lnTo>
                  <a:lnTo>
                    <a:pt x="5903" y="3534"/>
                  </a:lnTo>
                  <a:lnTo>
                    <a:pt x="5925" y="3542"/>
                  </a:lnTo>
                  <a:lnTo>
                    <a:pt x="5931" y="3544"/>
                  </a:lnTo>
                  <a:lnTo>
                    <a:pt x="5950" y="3551"/>
                  </a:lnTo>
                  <a:lnTo>
                    <a:pt x="5954" y="3552"/>
                  </a:lnTo>
                  <a:lnTo>
                    <a:pt x="5979" y="3562"/>
                  </a:lnTo>
                  <a:lnTo>
                    <a:pt x="5979" y="3561"/>
                  </a:lnTo>
                  <a:lnTo>
                    <a:pt x="6001" y="3569"/>
                  </a:lnTo>
                  <a:lnTo>
                    <a:pt x="6007" y="3571"/>
                  </a:lnTo>
                  <a:lnTo>
                    <a:pt x="6026" y="3578"/>
                  </a:lnTo>
                  <a:lnTo>
                    <a:pt x="6030" y="3579"/>
                  </a:lnTo>
                  <a:lnTo>
                    <a:pt x="6055" y="3589"/>
                  </a:lnTo>
                  <a:lnTo>
                    <a:pt x="6055" y="3588"/>
                  </a:lnTo>
                  <a:lnTo>
                    <a:pt x="6068" y="3592"/>
                  </a:lnTo>
                  <a:lnTo>
                    <a:pt x="6093" y="3602"/>
                  </a:lnTo>
                  <a:lnTo>
                    <a:pt x="6093" y="3601"/>
                  </a:lnTo>
                  <a:lnTo>
                    <a:pt x="6115" y="3609"/>
                  </a:lnTo>
                  <a:lnTo>
                    <a:pt x="6121" y="3611"/>
                  </a:lnTo>
                  <a:lnTo>
                    <a:pt x="6131" y="3614"/>
                  </a:lnTo>
                  <a:lnTo>
                    <a:pt x="6153" y="3622"/>
                  </a:lnTo>
                  <a:lnTo>
                    <a:pt x="6159" y="3624"/>
                  </a:lnTo>
                  <a:lnTo>
                    <a:pt x="6169" y="3627"/>
                  </a:lnTo>
                  <a:lnTo>
                    <a:pt x="6191" y="3635"/>
                  </a:lnTo>
                  <a:lnTo>
                    <a:pt x="6197" y="3637"/>
                  </a:lnTo>
                  <a:lnTo>
                    <a:pt x="6207" y="3640"/>
                  </a:lnTo>
                  <a:lnTo>
                    <a:pt x="6220" y="3644"/>
                  </a:lnTo>
                  <a:lnTo>
                    <a:pt x="6245" y="3654"/>
                  </a:lnTo>
                  <a:lnTo>
                    <a:pt x="6245" y="3653"/>
                  </a:lnTo>
                  <a:lnTo>
                    <a:pt x="6258" y="3657"/>
                  </a:lnTo>
                  <a:lnTo>
                    <a:pt x="6273" y="3662"/>
                  </a:lnTo>
                  <a:lnTo>
                    <a:pt x="6292" y="3669"/>
                  </a:lnTo>
                  <a:lnTo>
                    <a:pt x="6296" y="3670"/>
                  </a:lnTo>
                  <a:lnTo>
                    <a:pt x="6311" y="3675"/>
                  </a:lnTo>
                  <a:lnTo>
                    <a:pt x="6321" y="3678"/>
                  </a:lnTo>
                  <a:lnTo>
                    <a:pt x="6334" y="3682"/>
                  </a:lnTo>
                  <a:lnTo>
                    <a:pt x="6349" y="3687"/>
                  </a:lnTo>
                  <a:lnTo>
                    <a:pt x="6368" y="3694"/>
                  </a:lnTo>
                  <a:lnTo>
                    <a:pt x="6372" y="3695"/>
                  </a:lnTo>
                  <a:lnTo>
                    <a:pt x="6387" y="3700"/>
                  </a:lnTo>
                  <a:lnTo>
                    <a:pt x="6397" y="3703"/>
                  </a:lnTo>
                  <a:lnTo>
                    <a:pt x="6410" y="3707"/>
                  </a:lnTo>
                  <a:lnTo>
                    <a:pt x="6425" y="3712"/>
                  </a:lnTo>
                  <a:lnTo>
                    <a:pt x="6435" y="3715"/>
                  </a:lnTo>
                  <a:lnTo>
                    <a:pt x="6448" y="3719"/>
                  </a:lnTo>
                  <a:lnTo>
                    <a:pt x="6463" y="3724"/>
                  </a:lnTo>
                  <a:lnTo>
                    <a:pt x="6482" y="3731"/>
                  </a:lnTo>
                  <a:lnTo>
                    <a:pt x="6486" y="3732"/>
                  </a:lnTo>
                  <a:lnTo>
                    <a:pt x="6501" y="3737"/>
                  </a:lnTo>
                  <a:lnTo>
                    <a:pt x="6511" y="3740"/>
                  </a:lnTo>
                  <a:lnTo>
                    <a:pt x="6524" y="3744"/>
                  </a:lnTo>
                  <a:lnTo>
                    <a:pt x="6539" y="3749"/>
                  </a:lnTo>
                  <a:lnTo>
                    <a:pt x="6549" y="3752"/>
                  </a:lnTo>
                  <a:lnTo>
                    <a:pt x="6562" y="3756"/>
                  </a:lnTo>
                  <a:lnTo>
                    <a:pt x="6577" y="3761"/>
                  </a:lnTo>
                  <a:lnTo>
                    <a:pt x="6587" y="3764"/>
                  </a:lnTo>
                  <a:lnTo>
                    <a:pt x="6600" y="3768"/>
                  </a:lnTo>
                  <a:lnTo>
                    <a:pt x="6615" y="3773"/>
                  </a:lnTo>
                  <a:lnTo>
                    <a:pt x="6625" y="3776"/>
                  </a:lnTo>
                  <a:lnTo>
                    <a:pt x="6628" y="3776"/>
                  </a:lnTo>
                  <a:lnTo>
                    <a:pt x="6653" y="3784"/>
                  </a:lnTo>
                  <a:lnTo>
                    <a:pt x="6663" y="3787"/>
                  </a:lnTo>
                  <a:lnTo>
                    <a:pt x="6676" y="3791"/>
                  </a:lnTo>
                  <a:lnTo>
                    <a:pt x="6691" y="3796"/>
                  </a:lnTo>
                  <a:lnTo>
                    <a:pt x="6701" y="3799"/>
                  </a:lnTo>
                  <a:lnTo>
                    <a:pt x="6714" y="3803"/>
                  </a:lnTo>
                  <a:lnTo>
                    <a:pt x="6729" y="3808"/>
                  </a:lnTo>
                  <a:lnTo>
                    <a:pt x="6739" y="3811"/>
                  </a:lnTo>
                  <a:lnTo>
                    <a:pt x="6742" y="3811"/>
                  </a:lnTo>
                  <a:lnTo>
                    <a:pt x="6765" y="3818"/>
                  </a:lnTo>
                  <a:lnTo>
                    <a:pt x="6780" y="3823"/>
                  </a:lnTo>
                  <a:lnTo>
                    <a:pt x="6790" y="3826"/>
                  </a:lnTo>
                  <a:lnTo>
                    <a:pt x="6803" y="3830"/>
                  </a:lnTo>
                  <a:lnTo>
                    <a:pt x="6818" y="3835"/>
                  </a:lnTo>
                  <a:lnTo>
                    <a:pt x="6818" y="3834"/>
                  </a:lnTo>
                  <a:lnTo>
                    <a:pt x="6841" y="3841"/>
                  </a:lnTo>
                  <a:lnTo>
                    <a:pt x="6856" y="3846"/>
                  </a:lnTo>
                  <a:lnTo>
                    <a:pt x="6866" y="3849"/>
                  </a:lnTo>
                  <a:lnTo>
                    <a:pt x="6869" y="3849"/>
                  </a:lnTo>
                  <a:lnTo>
                    <a:pt x="6894" y="3857"/>
                  </a:lnTo>
                  <a:lnTo>
                    <a:pt x="6904" y="3860"/>
                  </a:lnTo>
                  <a:lnTo>
                    <a:pt x="6917" y="3864"/>
                  </a:lnTo>
                  <a:lnTo>
                    <a:pt x="6921" y="3865"/>
                  </a:lnTo>
                  <a:lnTo>
                    <a:pt x="6942" y="3871"/>
                  </a:lnTo>
                  <a:lnTo>
                    <a:pt x="6955" y="3875"/>
                  </a:lnTo>
                  <a:lnTo>
                    <a:pt x="6959" y="3876"/>
                  </a:lnTo>
                  <a:lnTo>
                    <a:pt x="6980" y="3882"/>
                  </a:lnTo>
                  <a:lnTo>
                    <a:pt x="6993" y="3886"/>
                  </a:lnTo>
                  <a:lnTo>
                    <a:pt x="6997" y="3887"/>
                  </a:lnTo>
                  <a:lnTo>
                    <a:pt x="7018" y="3893"/>
                  </a:lnTo>
                  <a:lnTo>
                    <a:pt x="7031" y="3897"/>
                  </a:lnTo>
                  <a:lnTo>
                    <a:pt x="7035" y="3898"/>
                  </a:lnTo>
                  <a:lnTo>
                    <a:pt x="7056" y="3904"/>
                  </a:lnTo>
                  <a:lnTo>
                    <a:pt x="7069" y="3908"/>
                  </a:lnTo>
                  <a:lnTo>
                    <a:pt x="7073" y="3909"/>
                  </a:lnTo>
                  <a:lnTo>
                    <a:pt x="7094" y="3915"/>
                  </a:lnTo>
                  <a:lnTo>
                    <a:pt x="7097" y="3915"/>
                  </a:lnTo>
                  <a:lnTo>
                    <a:pt x="7122" y="3923"/>
                  </a:lnTo>
                  <a:lnTo>
                    <a:pt x="7132" y="3926"/>
                  </a:lnTo>
                  <a:lnTo>
                    <a:pt x="7135" y="3926"/>
                  </a:lnTo>
                  <a:lnTo>
                    <a:pt x="7160" y="3934"/>
                  </a:lnTo>
                  <a:lnTo>
                    <a:pt x="7160" y="3933"/>
                  </a:lnTo>
                  <a:lnTo>
                    <a:pt x="7183" y="3940"/>
                  </a:lnTo>
                  <a:lnTo>
                    <a:pt x="7187" y="3941"/>
                  </a:lnTo>
                  <a:lnTo>
                    <a:pt x="7208" y="3947"/>
                  </a:lnTo>
                  <a:lnTo>
                    <a:pt x="7211" y="3947"/>
                  </a:lnTo>
                  <a:lnTo>
                    <a:pt x="7236" y="3955"/>
                  </a:lnTo>
                  <a:lnTo>
                    <a:pt x="7236" y="3954"/>
                  </a:lnTo>
                  <a:lnTo>
                    <a:pt x="7259" y="3961"/>
                  </a:lnTo>
                  <a:lnTo>
                    <a:pt x="7263" y="3962"/>
                  </a:lnTo>
                  <a:lnTo>
                    <a:pt x="7284" y="3968"/>
                  </a:lnTo>
                  <a:lnTo>
                    <a:pt x="7287" y="3968"/>
                  </a:lnTo>
                  <a:lnTo>
                    <a:pt x="7312" y="3976"/>
                  </a:lnTo>
                  <a:lnTo>
                    <a:pt x="7312" y="3975"/>
                  </a:lnTo>
                  <a:lnTo>
                    <a:pt x="7325" y="3978"/>
                  </a:lnTo>
                  <a:lnTo>
                    <a:pt x="7350" y="3986"/>
                  </a:lnTo>
                  <a:lnTo>
                    <a:pt x="7350" y="3985"/>
                  </a:lnTo>
                  <a:lnTo>
                    <a:pt x="7373" y="3992"/>
                  </a:lnTo>
                  <a:lnTo>
                    <a:pt x="7377" y="3993"/>
                  </a:lnTo>
                  <a:lnTo>
                    <a:pt x="7388" y="3995"/>
                  </a:lnTo>
                  <a:lnTo>
                    <a:pt x="7411" y="4002"/>
                  </a:lnTo>
                  <a:lnTo>
                    <a:pt x="7415" y="4003"/>
                  </a:lnTo>
                  <a:lnTo>
                    <a:pt x="7436" y="4009"/>
                  </a:lnTo>
                  <a:lnTo>
                    <a:pt x="7439" y="4009"/>
                  </a:lnTo>
                  <a:lnTo>
                    <a:pt x="7453" y="4013"/>
                  </a:lnTo>
                  <a:lnTo>
                    <a:pt x="7474" y="4019"/>
                  </a:lnTo>
                  <a:lnTo>
                    <a:pt x="7477" y="4019"/>
                  </a:lnTo>
                  <a:lnTo>
                    <a:pt x="7491" y="4023"/>
                  </a:lnTo>
                  <a:lnTo>
                    <a:pt x="7502" y="4025"/>
                  </a:lnTo>
                  <a:lnTo>
                    <a:pt x="7525" y="4032"/>
                  </a:lnTo>
                  <a:lnTo>
                    <a:pt x="7529" y="4033"/>
                  </a:lnTo>
                  <a:lnTo>
                    <a:pt x="7540" y="4035"/>
                  </a:lnTo>
                  <a:lnTo>
                    <a:pt x="7563" y="4042"/>
                  </a:lnTo>
                  <a:lnTo>
                    <a:pt x="7567" y="4043"/>
                  </a:lnTo>
                  <a:lnTo>
                    <a:pt x="7578" y="4045"/>
                  </a:lnTo>
                  <a:lnTo>
                    <a:pt x="7591" y="4048"/>
                  </a:lnTo>
                  <a:lnTo>
                    <a:pt x="7616" y="4056"/>
                  </a:lnTo>
                  <a:lnTo>
                    <a:pt x="7616" y="4055"/>
                  </a:lnTo>
                  <a:lnTo>
                    <a:pt x="7629" y="4058"/>
                  </a:lnTo>
                  <a:lnTo>
                    <a:pt x="7643" y="4062"/>
                  </a:lnTo>
                  <a:lnTo>
                    <a:pt x="7654" y="4064"/>
                  </a:lnTo>
                  <a:lnTo>
                    <a:pt x="7677" y="4071"/>
                  </a:lnTo>
                  <a:lnTo>
                    <a:pt x="7680" y="4071"/>
                  </a:lnTo>
                  <a:lnTo>
                    <a:pt x="7694" y="4075"/>
                  </a:lnTo>
                  <a:lnTo>
                    <a:pt x="7705" y="4077"/>
                  </a:lnTo>
                  <a:lnTo>
                    <a:pt x="7718" y="4080"/>
                  </a:lnTo>
                  <a:lnTo>
                    <a:pt x="7743" y="4088"/>
                  </a:lnTo>
                  <a:lnTo>
                    <a:pt x="7743" y="4087"/>
                  </a:lnTo>
                  <a:lnTo>
                    <a:pt x="7756" y="4090"/>
                  </a:lnTo>
                  <a:lnTo>
                    <a:pt x="7770" y="4094"/>
                  </a:lnTo>
                  <a:lnTo>
                    <a:pt x="7781" y="4096"/>
                  </a:lnTo>
                  <a:lnTo>
                    <a:pt x="7794" y="4099"/>
                  </a:lnTo>
                  <a:lnTo>
                    <a:pt x="7808" y="4103"/>
                  </a:lnTo>
                  <a:lnTo>
                    <a:pt x="7819" y="4105"/>
                  </a:lnTo>
                  <a:lnTo>
                    <a:pt x="7842" y="4112"/>
                  </a:lnTo>
                  <a:lnTo>
                    <a:pt x="7846" y="4113"/>
                  </a:lnTo>
                  <a:lnTo>
                    <a:pt x="7857" y="4115"/>
                  </a:lnTo>
                  <a:lnTo>
                    <a:pt x="7870" y="4118"/>
                  </a:lnTo>
                  <a:lnTo>
                    <a:pt x="7884" y="4122"/>
                  </a:lnTo>
                  <a:lnTo>
                    <a:pt x="7895" y="4124"/>
                  </a:lnTo>
                  <a:lnTo>
                    <a:pt x="7908" y="4127"/>
                  </a:lnTo>
                  <a:lnTo>
                    <a:pt x="7922" y="4131"/>
                  </a:lnTo>
                  <a:lnTo>
                    <a:pt x="7933" y="4133"/>
                  </a:lnTo>
                  <a:lnTo>
                    <a:pt x="7946" y="4136"/>
                  </a:lnTo>
                  <a:lnTo>
                    <a:pt x="7960" y="4140"/>
                  </a:lnTo>
                  <a:lnTo>
                    <a:pt x="7971" y="4142"/>
                  </a:lnTo>
                  <a:lnTo>
                    <a:pt x="7984" y="4145"/>
                  </a:lnTo>
                  <a:lnTo>
                    <a:pt x="7998" y="4149"/>
                  </a:lnTo>
                  <a:lnTo>
                    <a:pt x="8009" y="4151"/>
                  </a:lnTo>
                  <a:lnTo>
                    <a:pt x="8022" y="4154"/>
                  </a:lnTo>
                  <a:lnTo>
                    <a:pt x="8036" y="4158"/>
                  </a:lnTo>
                  <a:lnTo>
                    <a:pt x="8047" y="4160"/>
                  </a:lnTo>
                  <a:lnTo>
                    <a:pt x="8060" y="4163"/>
                  </a:lnTo>
                  <a:lnTo>
                    <a:pt x="8074" y="4167"/>
                  </a:lnTo>
                  <a:lnTo>
                    <a:pt x="8085" y="4169"/>
                  </a:lnTo>
                  <a:lnTo>
                    <a:pt x="8098" y="4172"/>
                  </a:lnTo>
                  <a:lnTo>
                    <a:pt x="8112" y="4176"/>
                  </a:lnTo>
                  <a:lnTo>
                    <a:pt x="8112" y="4175"/>
                  </a:lnTo>
                  <a:lnTo>
                    <a:pt x="8136" y="4180"/>
                  </a:lnTo>
                  <a:lnTo>
                    <a:pt x="8150" y="4184"/>
                  </a:lnTo>
                  <a:lnTo>
                    <a:pt x="8161" y="4186"/>
                  </a:lnTo>
                  <a:lnTo>
                    <a:pt x="8174" y="4189"/>
                  </a:lnTo>
                  <a:lnTo>
                    <a:pt x="8188" y="4193"/>
                  </a:lnTo>
                  <a:lnTo>
                    <a:pt x="8199" y="4195"/>
                  </a:lnTo>
                  <a:lnTo>
                    <a:pt x="8212" y="4198"/>
                  </a:lnTo>
                  <a:lnTo>
                    <a:pt x="8226" y="4202"/>
                  </a:lnTo>
                  <a:lnTo>
                    <a:pt x="8226" y="4201"/>
                  </a:lnTo>
                  <a:lnTo>
                    <a:pt x="8250" y="4206"/>
                  </a:lnTo>
                  <a:lnTo>
                    <a:pt x="8264" y="4210"/>
                  </a:lnTo>
                  <a:lnTo>
                    <a:pt x="8275" y="4212"/>
                  </a:lnTo>
                  <a:lnTo>
                    <a:pt x="8288" y="4215"/>
                  </a:lnTo>
                  <a:lnTo>
                    <a:pt x="8291" y="4215"/>
                  </a:lnTo>
                  <a:lnTo>
                    <a:pt x="8313" y="4220"/>
                  </a:lnTo>
                  <a:lnTo>
                    <a:pt x="8326" y="4223"/>
                  </a:lnTo>
                  <a:lnTo>
                    <a:pt x="8340" y="4227"/>
                  </a:lnTo>
                  <a:lnTo>
                    <a:pt x="8351" y="4229"/>
                  </a:lnTo>
                  <a:lnTo>
                    <a:pt x="8353" y="4229"/>
                  </a:lnTo>
                  <a:lnTo>
                    <a:pt x="8378" y="4235"/>
                  </a:lnTo>
                  <a:lnTo>
                    <a:pt x="8389" y="4237"/>
                  </a:lnTo>
                  <a:lnTo>
                    <a:pt x="8402" y="4240"/>
                  </a:lnTo>
                  <a:lnTo>
                    <a:pt x="8405" y="4240"/>
                  </a:lnTo>
                  <a:lnTo>
                    <a:pt x="8427" y="4245"/>
                  </a:lnTo>
                  <a:lnTo>
                    <a:pt x="8440" y="4248"/>
                  </a:lnTo>
                  <a:lnTo>
                    <a:pt x="8454" y="4252"/>
                  </a:lnTo>
                  <a:lnTo>
                    <a:pt x="8454" y="4251"/>
                  </a:lnTo>
                  <a:lnTo>
                    <a:pt x="8478" y="4256"/>
                  </a:lnTo>
                  <a:lnTo>
                    <a:pt x="8492" y="4260"/>
                  </a:lnTo>
                  <a:lnTo>
                    <a:pt x="8492" y="4259"/>
                  </a:lnTo>
                  <a:lnTo>
                    <a:pt x="8516" y="4264"/>
                  </a:lnTo>
                  <a:lnTo>
                    <a:pt x="8530" y="4268"/>
                  </a:lnTo>
                  <a:lnTo>
                    <a:pt x="8530" y="4267"/>
                  </a:lnTo>
                  <a:lnTo>
                    <a:pt x="8554" y="4272"/>
                  </a:lnTo>
                  <a:lnTo>
                    <a:pt x="8568" y="4276"/>
                  </a:lnTo>
                  <a:lnTo>
                    <a:pt x="8568" y="4275"/>
                  </a:lnTo>
                  <a:lnTo>
                    <a:pt x="8592" y="4280"/>
                  </a:lnTo>
                  <a:lnTo>
                    <a:pt x="8606" y="4284"/>
                  </a:lnTo>
                  <a:lnTo>
                    <a:pt x="8606" y="4284"/>
                  </a:lnTo>
                  <a:lnTo>
                    <a:pt x="8606" y="4283"/>
                  </a:lnTo>
                  <a:cubicBezTo>
                    <a:pt x="8685" y="4295"/>
                    <a:pt x="8739" y="4369"/>
                    <a:pt x="8727" y="4447"/>
                  </a:cubicBezTo>
                  <a:cubicBezTo>
                    <a:pt x="8715" y="4526"/>
                    <a:pt x="8641" y="4580"/>
                    <a:pt x="8563" y="4568"/>
                  </a:cubicBezTo>
                  <a:lnTo>
                    <a:pt x="8537" y="4563"/>
                  </a:lnTo>
                  <a:lnTo>
                    <a:pt x="8527" y="4561"/>
                  </a:lnTo>
                  <a:lnTo>
                    <a:pt x="8525" y="4560"/>
                  </a:lnTo>
                  <a:lnTo>
                    <a:pt x="8499" y="4555"/>
                  </a:lnTo>
                  <a:lnTo>
                    <a:pt x="8489" y="4553"/>
                  </a:lnTo>
                  <a:lnTo>
                    <a:pt x="8487" y="4552"/>
                  </a:lnTo>
                  <a:lnTo>
                    <a:pt x="8461" y="4547"/>
                  </a:lnTo>
                  <a:lnTo>
                    <a:pt x="8451" y="4545"/>
                  </a:lnTo>
                  <a:lnTo>
                    <a:pt x="8449" y="4544"/>
                  </a:lnTo>
                  <a:lnTo>
                    <a:pt x="8423" y="4539"/>
                  </a:lnTo>
                  <a:lnTo>
                    <a:pt x="8413" y="4537"/>
                  </a:lnTo>
                  <a:lnTo>
                    <a:pt x="8411" y="4536"/>
                  </a:lnTo>
                  <a:lnTo>
                    <a:pt x="8385" y="4531"/>
                  </a:lnTo>
                  <a:lnTo>
                    <a:pt x="8375" y="4529"/>
                  </a:lnTo>
                  <a:lnTo>
                    <a:pt x="8362" y="4526"/>
                  </a:lnTo>
                  <a:lnTo>
                    <a:pt x="8358" y="4525"/>
                  </a:lnTo>
                  <a:lnTo>
                    <a:pt x="8337" y="4521"/>
                  </a:lnTo>
                  <a:lnTo>
                    <a:pt x="8324" y="4518"/>
                  </a:lnTo>
                  <a:lnTo>
                    <a:pt x="8309" y="4514"/>
                  </a:lnTo>
                  <a:lnTo>
                    <a:pt x="8310" y="4514"/>
                  </a:lnTo>
                  <a:lnTo>
                    <a:pt x="8286" y="4510"/>
                  </a:lnTo>
                  <a:lnTo>
                    <a:pt x="8271" y="4506"/>
                  </a:lnTo>
                  <a:lnTo>
                    <a:pt x="8261" y="4504"/>
                  </a:lnTo>
                  <a:lnTo>
                    <a:pt x="8248" y="4501"/>
                  </a:lnTo>
                  <a:lnTo>
                    <a:pt x="8244" y="4500"/>
                  </a:lnTo>
                  <a:lnTo>
                    <a:pt x="8223" y="4496"/>
                  </a:lnTo>
                  <a:lnTo>
                    <a:pt x="8210" y="4493"/>
                  </a:lnTo>
                  <a:lnTo>
                    <a:pt x="8195" y="4489"/>
                  </a:lnTo>
                  <a:lnTo>
                    <a:pt x="8185" y="4487"/>
                  </a:lnTo>
                  <a:lnTo>
                    <a:pt x="8183" y="4486"/>
                  </a:lnTo>
                  <a:lnTo>
                    <a:pt x="8157" y="4481"/>
                  </a:lnTo>
                  <a:lnTo>
                    <a:pt x="8147" y="4479"/>
                  </a:lnTo>
                  <a:lnTo>
                    <a:pt x="8134" y="4476"/>
                  </a:lnTo>
                  <a:lnTo>
                    <a:pt x="8119" y="4472"/>
                  </a:lnTo>
                  <a:lnTo>
                    <a:pt x="8109" y="4470"/>
                  </a:lnTo>
                  <a:lnTo>
                    <a:pt x="8096" y="4467"/>
                  </a:lnTo>
                  <a:lnTo>
                    <a:pt x="8081" y="4463"/>
                  </a:lnTo>
                  <a:lnTo>
                    <a:pt x="8071" y="4461"/>
                  </a:lnTo>
                  <a:lnTo>
                    <a:pt x="8069" y="4460"/>
                  </a:lnTo>
                  <a:lnTo>
                    <a:pt x="8043" y="4455"/>
                  </a:lnTo>
                  <a:lnTo>
                    <a:pt x="8033" y="4453"/>
                  </a:lnTo>
                  <a:lnTo>
                    <a:pt x="8020" y="4450"/>
                  </a:lnTo>
                  <a:lnTo>
                    <a:pt x="8005" y="4446"/>
                  </a:lnTo>
                  <a:lnTo>
                    <a:pt x="7995" y="4444"/>
                  </a:lnTo>
                  <a:lnTo>
                    <a:pt x="7982" y="4441"/>
                  </a:lnTo>
                  <a:lnTo>
                    <a:pt x="7967" y="4437"/>
                  </a:lnTo>
                  <a:lnTo>
                    <a:pt x="7957" y="4435"/>
                  </a:lnTo>
                  <a:lnTo>
                    <a:pt x="7944" y="4432"/>
                  </a:lnTo>
                  <a:lnTo>
                    <a:pt x="7929" y="4428"/>
                  </a:lnTo>
                  <a:lnTo>
                    <a:pt x="7919" y="4426"/>
                  </a:lnTo>
                  <a:lnTo>
                    <a:pt x="7906" y="4423"/>
                  </a:lnTo>
                  <a:lnTo>
                    <a:pt x="7891" y="4419"/>
                  </a:lnTo>
                  <a:lnTo>
                    <a:pt x="7881" y="4417"/>
                  </a:lnTo>
                  <a:lnTo>
                    <a:pt x="7868" y="4414"/>
                  </a:lnTo>
                  <a:lnTo>
                    <a:pt x="7853" y="4410"/>
                  </a:lnTo>
                  <a:lnTo>
                    <a:pt x="7843" y="4408"/>
                  </a:lnTo>
                  <a:lnTo>
                    <a:pt x="7830" y="4405"/>
                  </a:lnTo>
                  <a:lnTo>
                    <a:pt x="7815" y="4401"/>
                  </a:lnTo>
                  <a:lnTo>
                    <a:pt x="7805" y="4399"/>
                  </a:lnTo>
                  <a:lnTo>
                    <a:pt x="7792" y="4396"/>
                  </a:lnTo>
                  <a:lnTo>
                    <a:pt x="7777" y="4392"/>
                  </a:lnTo>
                  <a:lnTo>
                    <a:pt x="7757" y="4387"/>
                  </a:lnTo>
                  <a:lnTo>
                    <a:pt x="7754" y="4386"/>
                  </a:lnTo>
                  <a:lnTo>
                    <a:pt x="7739" y="4382"/>
                  </a:lnTo>
                  <a:lnTo>
                    <a:pt x="7729" y="4380"/>
                  </a:lnTo>
                  <a:lnTo>
                    <a:pt x="7716" y="4377"/>
                  </a:lnTo>
                  <a:lnTo>
                    <a:pt x="7701" y="4373"/>
                  </a:lnTo>
                  <a:lnTo>
                    <a:pt x="7691" y="4371"/>
                  </a:lnTo>
                  <a:lnTo>
                    <a:pt x="7678" y="4368"/>
                  </a:lnTo>
                  <a:lnTo>
                    <a:pt x="7652" y="4361"/>
                  </a:lnTo>
                  <a:lnTo>
                    <a:pt x="7653" y="4361"/>
                  </a:lnTo>
                  <a:lnTo>
                    <a:pt x="7640" y="4358"/>
                  </a:lnTo>
                  <a:lnTo>
                    <a:pt x="7625" y="4354"/>
                  </a:lnTo>
                  <a:lnTo>
                    <a:pt x="7615" y="4352"/>
                  </a:lnTo>
                  <a:lnTo>
                    <a:pt x="7592" y="4346"/>
                  </a:lnTo>
                  <a:lnTo>
                    <a:pt x="7589" y="4345"/>
                  </a:lnTo>
                  <a:lnTo>
                    <a:pt x="7574" y="4341"/>
                  </a:lnTo>
                  <a:lnTo>
                    <a:pt x="7564" y="4339"/>
                  </a:lnTo>
                  <a:lnTo>
                    <a:pt x="7551" y="4336"/>
                  </a:lnTo>
                  <a:lnTo>
                    <a:pt x="7525" y="4329"/>
                  </a:lnTo>
                  <a:lnTo>
                    <a:pt x="7526" y="4329"/>
                  </a:lnTo>
                  <a:lnTo>
                    <a:pt x="7513" y="4326"/>
                  </a:lnTo>
                  <a:lnTo>
                    <a:pt x="7498" y="4322"/>
                  </a:lnTo>
                  <a:lnTo>
                    <a:pt x="7478" y="4317"/>
                  </a:lnTo>
                  <a:lnTo>
                    <a:pt x="7475" y="4316"/>
                  </a:lnTo>
                  <a:lnTo>
                    <a:pt x="7460" y="4312"/>
                  </a:lnTo>
                  <a:lnTo>
                    <a:pt x="7440" y="4307"/>
                  </a:lnTo>
                  <a:lnTo>
                    <a:pt x="7437" y="4306"/>
                  </a:lnTo>
                  <a:lnTo>
                    <a:pt x="7422" y="4302"/>
                  </a:lnTo>
                  <a:lnTo>
                    <a:pt x="7412" y="4300"/>
                  </a:lnTo>
                  <a:lnTo>
                    <a:pt x="7389" y="4294"/>
                  </a:lnTo>
                  <a:lnTo>
                    <a:pt x="7384" y="4292"/>
                  </a:lnTo>
                  <a:lnTo>
                    <a:pt x="7374" y="4290"/>
                  </a:lnTo>
                  <a:lnTo>
                    <a:pt x="7351" y="4284"/>
                  </a:lnTo>
                  <a:lnTo>
                    <a:pt x="7346" y="4282"/>
                  </a:lnTo>
                  <a:lnTo>
                    <a:pt x="7326" y="4277"/>
                  </a:lnTo>
                  <a:lnTo>
                    <a:pt x="7323" y="4276"/>
                  </a:lnTo>
                  <a:lnTo>
                    <a:pt x="7308" y="4272"/>
                  </a:lnTo>
                  <a:lnTo>
                    <a:pt x="7288" y="4267"/>
                  </a:lnTo>
                  <a:lnTo>
                    <a:pt x="7285" y="4266"/>
                  </a:lnTo>
                  <a:lnTo>
                    <a:pt x="7259" y="4259"/>
                  </a:lnTo>
                  <a:lnTo>
                    <a:pt x="7260" y="4259"/>
                  </a:lnTo>
                  <a:lnTo>
                    <a:pt x="7247" y="4256"/>
                  </a:lnTo>
                  <a:lnTo>
                    <a:pt x="7221" y="4249"/>
                  </a:lnTo>
                  <a:lnTo>
                    <a:pt x="7222" y="4249"/>
                  </a:lnTo>
                  <a:lnTo>
                    <a:pt x="7199" y="4243"/>
                  </a:lnTo>
                  <a:lnTo>
                    <a:pt x="7194" y="4241"/>
                  </a:lnTo>
                  <a:lnTo>
                    <a:pt x="7174" y="4236"/>
                  </a:lnTo>
                  <a:lnTo>
                    <a:pt x="7171" y="4235"/>
                  </a:lnTo>
                  <a:lnTo>
                    <a:pt x="7145" y="4228"/>
                  </a:lnTo>
                  <a:lnTo>
                    <a:pt x="7146" y="4228"/>
                  </a:lnTo>
                  <a:lnTo>
                    <a:pt x="7123" y="4222"/>
                  </a:lnTo>
                  <a:lnTo>
                    <a:pt x="7118" y="4220"/>
                  </a:lnTo>
                  <a:lnTo>
                    <a:pt x="7098" y="4215"/>
                  </a:lnTo>
                  <a:lnTo>
                    <a:pt x="7095" y="4214"/>
                  </a:lnTo>
                  <a:lnTo>
                    <a:pt x="7069" y="4207"/>
                  </a:lnTo>
                  <a:lnTo>
                    <a:pt x="7070" y="4207"/>
                  </a:lnTo>
                  <a:lnTo>
                    <a:pt x="7047" y="4201"/>
                  </a:lnTo>
                  <a:lnTo>
                    <a:pt x="7031" y="4196"/>
                  </a:lnTo>
                  <a:lnTo>
                    <a:pt x="7032" y="4196"/>
                  </a:lnTo>
                  <a:lnTo>
                    <a:pt x="7009" y="4190"/>
                  </a:lnTo>
                  <a:lnTo>
                    <a:pt x="7004" y="4188"/>
                  </a:lnTo>
                  <a:lnTo>
                    <a:pt x="6984" y="4183"/>
                  </a:lnTo>
                  <a:lnTo>
                    <a:pt x="6971" y="4179"/>
                  </a:lnTo>
                  <a:lnTo>
                    <a:pt x="6966" y="4177"/>
                  </a:lnTo>
                  <a:lnTo>
                    <a:pt x="6946" y="4172"/>
                  </a:lnTo>
                  <a:lnTo>
                    <a:pt x="6933" y="4168"/>
                  </a:lnTo>
                  <a:lnTo>
                    <a:pt x="6928" y="4166"/>
                  </a:lnTo>
                  <a:lnTo>
                    <a:pt x="6908" y="4161"/>
                  </a:lnTo>
                  <a:lnTo>
                    <a:pt x="6895" y="4157"/>
                  </a:lnTo>
                  <a:lnTo>
                    <a:pt x="6890" y="4155"/>
                  </a:lnTo>
                  <a:lnTo>
                    <a:pt x="6870" y="4150"/>
                  </a:lnTo>
                  <a:lnTo>
                    <a:pt x="6857" y="4146"/>
                  </a:lnTo>
                  <a:lnTo>
                    <a:pt x="6852" y="4144"/>
                  </a:lnTo>
                  <a:lnTo>
                    <a:pt x="6832" y="4139"/>
                  </a:lnTo>
                  <a:lnTo>
                    <a:pt x="6819" y="4135"/>
                  </a:lnTo>
                  <a:lnTo>
                    <a:pt x="6803" y="4130"/>
                  </a:lnTo>
                  <a:lnTo>
                    <a:pt x="6804" y="4130"/>
                  </a:lnTo>
                  <a:lnTo>
                    <a:pt x="6781" y="4124"/>
                  </a:lnTo>
                  <a:lnTo>
                    <a:pt x="6765" y="4119"/>
                  </a:lnTo>
                  <a:lnTo>
                    <a:pt x="6756" y="4116"/>
                  </a:lnTo>
                  <a:lnTo>
                    <a:pt x="6753" y="4115"/>
                  </a:lnTo>
                  <a:lnTo>
                    <a:pt x="6727" y="4108"/>
                  </a:lnTo>
                  <a:lnTo>
                    <a:pt x="6718" y="4105"/>
                  </a:lnTo>
                  <a:lnTo>
                    <a:pt x="6705" y="4101"/>
                  </a:lnTo>
                  <a:lnTo>
                    <a:pt x="6689" y="4096"/>
                  </a:lnTo>
                  <a:lnTo>
                    <a:pt x="6680" y="4093"/>
                  </a:lnTo>
                  <a:lnTo>
                    <a:pt x="6677" y="4092"/>
                  </a:lnTo>
                  <a:lnTo>
                    <a:pt x="6654" y="4086"/>
                  </a:lnTo>
                  <a:lnTo>
                    <a:pt x="6638" y="4081"/>
                  </a:lnTo>
                  <a:lnTo>
                    <a:pt x="6629" y="4078"/>
                  </a:lnTo>
                  <a:lnTo>
                    <a:pt x="6616" y="4074"/>
                  </a:lnTo>
                  <a:lnTo>
                    <a:pt x="6600" y="4069"/>
                  </a:lnTo>
                  <a:lnTo>
                    <a:pt x="6591" y="4066"/>
                  </a:lnTo>
                  <a:lnTo>
                    <a:pt x="6578" y="4062"/>
                  </a:lnTo>
                  <a:lnTo>
                    <a:pt x="6562" y="4057"/>
                  </a:lnTo>
                  <a:lnTo>
                    <a:pt x="6563" y="4057"/>
                  </a:lnTo>
                  <a:lnTo>
                    <a:pt x="6540" y="4051"/>
                  </a:lnTo>
                  <a:lnTo>
                    <a:pt x="6524" y="4046"/>
                  </a:lnTo>
                  <a:lnTo>
                    <a:pt x="6515" y="4043"/>
                  </a:lnTo>
                  <a:lnTo>
                    <a:pt x="6502" y="4039"/>
                  </a:lnTo>
                  <a:lnTo>
                    <a:pt x="6486" y="4034"/>
                  </a:lnTo>
                  <a:lnTo>
                    <a:pt x="6477" y="4031"/>
                  </a:lnTo>
                  <a:lnTo>
                    <a:pt x="6464" y="4027"/>
                  </a:lnTo>
                  <a:lnTo>
                    <a:pt x="6448" y="4022"/>
                  </a:lnTo>
                  <a:lnTo>
                    <a:pt x="6439" y="4019"/>
                  </a:lnTo>
                  <a:lnTo>
                    <a:pt x="6426" y="4015"/>
                  </a:lnTo>
                  <a:lnTo>
                    <a:pt x="6410" y="4010"/>
                  </a:lnTo>
                  <a:lnTo>
                    <a:pt x="6401" y="4007"/>
                  </a:lnTo>
                  <a:lnTo>
                    <a:pt x="6379" y="4000"/>
                  </a:lnTo>
                  <a:lnTo>
                    <a:pt x="6372" y="3997"/>
                  </a:lnTo>
                  <a:lnTo>
                    <a:pt x="6363" y="3994"/>
                  </a:lnTo>
                  <a:lnTo>
                    <a:pt x="6350" y="3990"/>
                  </a:lnTo>
                  <a:lnTo>
                    <a:pt x="6334" y="3985"/>
                  </a:lnTo>
                  <a:lnTo>
                    <a:pt x="6325" y="3982"/>
                  </a:lnTo>
                  <a:lnTo>
                    <a:pt x="6312" y="3978"/>
                  </a:lnTo>
                  <a:lnTo>
                    <a:pt x="6296" y="3973"/>
                  </a:lnTo>
                  <a:lnTo>
                    <a:pt x="6287" y="3970"/>
                  </a:lnTo>
                  <a:lnTo>
                    <a:pt x="6265" y="3963"/>
                  </a:lnTo>
                  <a:lnTo>
                    <a:pt x="6258" y="3960"/>
                  </a:lnTo>
                  <a:lnTo>
                    <a:pt x="6249" y="3957"/>
                  </a:lnTo>
                  <a:lnTo>
                    <a:pt x="6236" y="3953"/>
                  </a:lnTo>
                  <a:lnTo>
                    <a:pt x="6220" y="3948"/>
                  </a:lnTo>
                  <a:lnTo>
                    <a:pt x="6211" y="3945"/>
                  </a:lnTo>
                  <a:lnTo>
                    <a:pt x="6189" y="3938"/>
                  </a:lnTo>
                  <a:lnTo>
                    <a:pt x="6182" y="3935"/>
                  </a:lnTo>
                  <a:lnTo>
                    <a:pt x="6173" y="3932"/>
                  </a:lnTo>
                  <a:lnTo>
                    <a:pt x="6160" y="3928"/>
                  </a:lnTo>
                  <a:lnTo>
                    <a:pt x="6134" y="3919"/>
                  </a:lnTo>
                  <a:lnTo>
                    <a:pt x="6135" y="3919"/>
                  </a:lnTo>
                  <a:lnTo>
                    <a:pt x="6122" y="3915"/>
                  </a:lnTo>
                  <a:lnTo>
                    <a:pt x="6106" y="3910"/>
                  </a:lnTo>
                  <a:lnTo>
                    <a:pt x="6088" y="3904"/>
                  </a:lnTo>
                  <a:lnTo>
                    <a:pt x="6084" y="3902"/>
                  </a:lnTo>
                  <a:lnTo>
                    <a:pt x="6068" y="3897"/>
                  </a:lnTo>
                  <a:lnTo>
                    <a:pt x="6050" y="3891"/>
                  </a:lnTo>
                  <a:lnTo>
                    <a:pt x="6046" y="3889"/>
                  </a:lnTo>
                  <a:lnTo>
                    <a:pt x="6030" y="3884"/>
                  </a:lnTo>
                  <a:lnTo>
                    <a:pt x="6012" y="3878"/>
                  </a:lnTo>
                  <a:lnTo>
                    <a:pt x="6008" y="3876"/>
                  </a:lnTo>
                  <a:lnTo>
                    <a:pt x="5982" y="3867"/>
                  </a:lnTo>
                  <a:lnTo>
                    <a:pt x="5983" y="3867"/>
                  </a:lnTo>
                  <a:lnTo>
                    <a:pt x="5970" y="3863"/>
                  </a:lnTo>
                  <a:lnTo>
                    <a:pt x="5944" y="3854"/>
                  </a:lnTo>
                  <a:lnTo>
                    <a:pt x="5945" y="3854"/>
                  </a:lnTo>
                  <a:lnTo>
                    <a:pt x="5923" y="3847"/>
                  </a:lnTo>
                  <a:lnTo>
                    <a:pt x="5916" y="3844"/>
                  </a:lnTo>
                  <a:lnTo>
                    <a:pt x="5898" y="3838"/>
                  </a:lnTo>
                  <a:lnTo>
                    <a:pt x="5894" y="3836"/>
                  </a:lnTo>
                  <a:lnTo>
                    <a:pt x="5868" y="3827"/>
                  </a:lnTo>
                  <a:lnTo>
                    <a:pt x="5869" y="3827"/>
                  </a:lnTo>
                  <a:lnTo>
                    <a:pt x="5847" y="3820"/>
                  </a:lnTo>
                  <a:lnTo>
                    <a:pt x="5840" y="3817"/>
                  </a:lnTo>
                  <a:lnTo>
                    <a:pt x="5822" y="3811"/>
                  </a:lnTo>
                  <a:lnTo>
                    <a:pt x="5818" y="3809"/>
                  </a:lnTo>
                  <a:lnTo>
                    <a:pt x="5792" y="3800"/>
                  </a:lnTo>
                  <a:lnTo>
                    <a:pt x="5793" y="3800"/>
                  </a:lnTo>
                  <a:lnTo>
                    <a:pt x="5771" y="3793"/>
                  </a:lnTo>
                  <a:lnTo>
                    <a:pt x="5764" y="3790"/>
                  </a:lnTo>
                  <a:lnTo>
                    <a:pt x="5746" y="3784"/>
                  </a:lnTo>
                  <a:lnTo>
                    <a:pt x="5733" y="3779"/>
                  </a:lnTo>
                  <a:lnTo>
                    <a:pt x="5729" y="3777"/>
                  </a:lnTo>
                  <a:lnTo>
                    <a:pt x="5703" y="3768"/>
                  </a:lnTo>
                  <a:lnTo>
                    <a:pt x="5704" y="3768"/>
                  </a:lnTo>
                  <a:lnTo>
                    <a:pt x="5682" y="3761"/>
                  </a:lnTo>
                  <a:lnTo>
                    <a:pt x="5665" y="3754"/>
                  </a:lnTo>
                  <a:lnTo>
                    <a:pt x="5666" y="3754"/>
                  </a:lnTo>
                  <a:lnTo>
                    <a:pt x="5644" y="3747"/>
                  </a:lnTo>
                  <a:lnTo>
                    <a:pt x="5627" y="3740"/>
                  </a:lnTo>
                  <a:lnTo>
                    <a:pt x="5628" y="3740"/>
                  </a:lnTo>
                  <a:lnTo>
                    <a:pt x="5606" y="3733"/>
                  </a:lnTo>
                  <a:lnTo>
                    <a:pt x="5589" y="3726"/>
                  </a:lnTo>
                  <a:lnTo>
                    <a:pt x="5581" y="3723"/>
                  </a:lnTo>
                  <a:lnTo>
                    <a:pt x="5577" y="3721"/>
                  </a:lnTo>
                  <a:lnTo>
                    <a:pt x="5551" y="3712"/>
                  </a:lnTo>
                  <a:lnTo>
                    <a:pt x="5543" y="3709"/>
                  </a:lnTo>
                  <a:lnTo>
                    <a:pt x="5530" y="3704"/>
                  </a:lnTo>
                  <a:lnTo>
                    <a:pt x="5523" y="3701"/>
                  </a:lnTo>
                  <a:lnTo>
                    <a:pt x="5505" y="3695"/>
                  </a:lnTo>
                  <a:lnTo>
                    <a:pt x="5492" y="3690"/>
                  </a:lnTo>
                  <a:lnTo>
                    <a:pt x="5475" y="3683"/>
                  </a:lnTo>
                  <a:lnTo>
                    <a:pt x="5467" y="3680"/>
                  </a:lnTo>
                  <a:lnTo>
                    <a:pt x="5454" y="3675"/>
                  </a:lnTo>
                  <a:lnTo>
                    <a:pt x="5447" y="3672"/>
                  </a:lnTo>
                  <a:lnTo>
                    <a:pt x="5429" y="3666"/>
                  </a:lnTo>
                  <a:lnTo>
                    <a:pt x="5416" y="3661"/>
                  </a:lnTo>
                  <a:lnTo>
                    <a:pt x="5399" y="3654"/>
                  </a:lnTo>
                  <a:lnTo>
                    <a:pt x="5391" y="3651"/>
                  </a:lnTo>
                  <a:lnTo>
                    <a:pt x="5378" y="3646"/>
                  </a:lnTo>
                  <a:lnTo>
                    <a:pt x="5361" y="3639"/>
                  </a:lnTo>
                  <a:lnTo>
                    <a:pt x="5353" y="3636"/>
                  </a:lnTo>
                  <a:lnTo>
                    <a:pt x="5340" y="3631"/>
                  </a:lnTo>
                  <a:lnTo>
                    <a:pt x="5323" y="3624"/>
                  </a:lnTo>
                  <a:lnTo>
                    <a:pt x="5315" y="3621"/>
                  </a:lnTo>
                  <a:lnTo>
                    <a:pt x="5302" y="3616"/>
                  </a:lnTo>
                  <a:lnTo>
                    <a:pt x="5285" y="3609"/>
                  </a:lnTo>
                  <a:lnTo>
                    <a:pt x="5277" y="3606"/>
                  </a:lnTo>
                  <a:lnTo>
                    <a:pt x="5264" y="3601"/>
                  </a:lnTo>
                  <a:lnTo>
                    <a:pt x="5247" y="3594"/>
                  </a:lnTo>
                  <a:lnTo>
                    <a:pt x="5239" y="3591"/>
                  </a:lnTo>
                  <a:lnTo>
                    <a:pt x="5226" y="3586"/>
                  </a:lnTo>
                  <a:lnTo>
                    <a:pt x="5209" y="3579"/>
                  </a:lnTo>
                  <a:lnTo>
                    <a:pt x="5201" y="3576"/>
                  </a:lnTo>
                  <a:lnTo>
                    <a:pt x="5188" y="3571"/>
                  </a:lnTo>
                  <a:lnTo>
                    <a:pt x="5171" y="3564"/>
                  </a:lnTo>
                  <a:lnTo>
                    <a:pt x="5163" y="3561"/>
                  </a:lnTo>
                  <a:lnTo>
                    <a:pt x="5141" y="3552"/>
                  </a:lnTo>
                  <a:lnTo>
                    <a:pt x="5133" y="3548"/>
                  </a:lnTo>
                  <a:lnTo>
                    <a:pt x="5125" y="3545"/>
                  </a:lnTo>
                  <a:lnTo>
                    <a:pt x="5112" y="3540"/>
                  </a:lnTo>
                  <a:lnTo>
                    <a:pt x="5095" y="3533"/>
                  </a:lnTo>
                  <a:lnTo>
                    <a:pt x="5087" y="3530"/>
                  </a:lnTo>
                  <a:lnTo>
                    <a:pt x="5065" y="3521"/>
                  </a:lnTo>
                  <a:lnTo>
                    <a:pt x="5057" y="3517"/>
                  </a:lnTo>
                  <a:lnTo>
                    <a:pt x="5049" y="3514"/>
                  </a:lnTo>
                  <a:lnTo>
                    <a:pt x="5036" y="3509"/>
                  </a:lnTo>
                  <a:lnTo>
                    <a:pt x="5010" y="3498"/>
                  </a:lnTo>
                  <a:lnTo>
                    <a:pt x="5011" y="3498"/>
                  </a:lnTo>
                  <a:lnTo>
                    <a:pt x="4998" y="3493"/>
                  </a:lnTo>
                  <a:lnTo>
                    <a:pt x="4981" y="3486"/>
                  </a:lnTo>
                  <a:lnTo>
                    <a:pt x="4964" y="3479"/>
                  </a:lnTo>
                  <a:lnTo>
                    <a:pt x="4960" y="3477"/>
                  </a:lnTo>
                  <a:lnTo>
                    <a:pt x="4943" y="3470"/>
                  </a:lnTo>
                  <a:lnTo>
                    <a:pt x="4926" y="3463"/>
                  </a:lnTo>
                  <a:lnTo>
                    <a:pt x="4922" y="3461"/>
                  </a:lnTo>
                  <a:lnTo>
                    <a:pt x="4905" y="3454"/>
                  </a:lnTo>
                  <a:lnTo>
                    <a:pt x="4888" y="3447"/>
                  </a:lnTo>
                  <a:lnTo>
                    <a:pt x="4884" y="3445"/>
                  </a:lnTo>
                  <a:lnTo>
                    <a:pt x="4858" y="3434"/>
                  </a:lnTo>
                  <a:lnTo>
                    <a:pt x="4859" y="3434"/>
                  </a:lnTo>
                  <a:lnTo>
                    <a:pt x="4837" y="3425"/>
                  </a:lnTo>
                  <a:lnTo>
                    <a:pt x="4829" y="3421"/>
                  </a:lnTo>
                  <a:lnTo>
                    <a:pt x="4821" y="3418"/>
                  </a:lnTo>
                  <a:lnTo>
                    <a:pt x="4799" y="3409"/>
                  </a:lnTo>
                  <a:lnTo>
                    <a:pt x="4795" y="3407"/>
                  </a:lnTo>
                  <a:lnTo>
                    <a:pt x="4769" y="3396"/>
                  </a:lnTo>
                  <a:lnTo>
                    <a:pt x="4770" y="3396"/>
                  </a:lnTo>
                  <a:lnTo>
                    <a:pt x="4748" y="3387"/>
                  </a:lnTo>
                  <a:lnTo>
                    <a:pt x="4740" y="3383"/>
                  </a:lnTo>
                  <a:lnTo>
                    <a:pt x="4723" y="3376"/>
                  </a:lnTo>
                  <a:lnTo>
                    <a:pt x="4710" y="3370"/>
                  </a:lnTo>
                  <a:lnTo>
                    <a:pt x="4702" y="3366"/>
                  </a:lnTo>
                  <a:lnTo>
                    <a:pt x="4685" y="3359"/>
                  </a:lnTo>
                  <a:lnTo>
                    <a:pt x="4681" y="3357"/>
                  </a:lnTo>
                  <a:lnTo>
                    <a:pt x="4655" y="3346"/>
                  </a:lnTo>
                  <a:lnTo>
                    <a:pt x="4647" y="3342"/>
                  </a:lnTo>
                  <a:lnTo>
                    <a:pt x="4643" y="3340"/>
                  </a:lnTo>
                  <a:lnTo>
                    <a:pt x="4617" y="3329"/>
                  </a:lnTo>
                  <a:lnTo>
                    <a:pt x="4609" y="3325"/>
                  </a:lnTo>
                  <a:lnTo>
                    <a:pt x="4605" y="3323"/>
                  </a:lnTo>
                  <a:lnTo>
                    <a:pt x="4579" y="3312"/>
                  </a:lnTo>
                  <a:lnTo>
                    <a:pt x="4571" y="3308"/>
                  </a:lnTo>
                  <a:lnTo>
                    <a:pt x="4567" y="3306"/>
                  </a:lnTo>
                  <a:lnTo>
                    <a:pt x="4541" y="3295"/>
                  </a:lnTo>
                  <a:lnTo>
                    <a:pt x="4533" y="3291"/>
                  </a:lnTo>
                  <a:lnTo>
                    <a:pt x="4520" y="3285"/>
                  </a:lnTo>
                  <a:lnTo>
                    <a:pt x="4512" y="3281"/>
                  </a:lnTo>
                  <a:lnTo>
                    <a:pt x="4495" y="3274"/>
                  </a:lnTo>
                  <a:lnTo>
                    <a:pt x="4482" y="3268"/>
                  </a:lnTo>
                  <a:lnTo>
                    <a:pt x="4465" y="3260"/>
                  </a:lnTo>
                  <a:lnTo>
                    <a:pt x="4457" y="3256"/>
                  </a:lnTo>
                  <a:lnTo>
                    <a:pt x="4453" y="3254"/>
                  </a:lnTo>
                  <a:lnTo>
                    <a:pt x="4427" y="3243"/>
                  </a:lnTo>
                  <a:lnTo>
                    <a:pt x="4419" y="3239"/>
                  </a:lnTo>
                  <a:lnTo>
                    <a:pt x="4406" y="3233"/>
                  </a:lnTo>
                  <a:lnTo>
                    <a:pt x="4389" y="3225"/>
                  </a:lnTo>
                  <a:lnTo>
                    <a:pt x="4381" y="3221"/>
                  </a:lnTo>
                  <a:lnTo>
                    <a:pt x="4368" y="3215"/>
                  </a:lnTo>
                  <a:lnTo>
                    <a:pt x="4351" y="3207"/>
                  </a:lnTo>
                  <a:lnTo>
                    <a:pt x="4343" y="3203"/>
                  </a:lnTo>
                  <a:lnTo>
                    <a:pt x="4339" y="3201"/>
                  </a:lnTo>
                  <a:lnTo>
                    <a:pt x="4313" y="3190"/>
                  </a:lnTo>
                  <a:lnTo>
                    <a:pt x="4305" y="3186"/>
                  </a:lnTo>
                  <a:lnTo>
                    <a:pt x="4292" y="3180"/>
                  </a:lnTo>
                  <a:lnTo>
                    <a:pt x="4275" y="3172"/>
                  </a:lnTo>
                  <a:lnTo>
                    <a:pt x="4267" y="3168"/>
                  </a:lnTo>
                  <a:lnTo>
                    <a:pt x="4246" y="3158"/>
                  </a:lnTo>
                  <a:lnTo>
                    <a:pt x="4237" y="3153"/>
                  </a:lnTo>
                  <a:lnTo>
                    <a:pt x="4229" y="3149"/>
                  </a:lnTo>
                  <a:lnTo>
                    <a:pt x="4216" y="3143"/>
                  </a:lnTo>
                  <a:lnTo>
                    <a:pt x="4199" y="3135"/>
                  </a:lnTo>
                  <a:lnTo>
                    <a:pt x="4191" y="3131"/>
                  </a:lnTo>
                  <a:lnTo>
                    <a:pt x="4178" y="3125"/>
                  </a:lnTo>
                  <a:lnTo>
                    <a:pt x="4161" y="3117"/>
                  </a:lnTo>
                  <a:lnTo>
                    <a:pt x="4153" y="3113"/>
                  </a:lnTo>
                  <a:lnTo>
                    <a:pt x="4132" y="3103"/>
                  </a:lnTo>
                  <a:lnTo>
                    <a:pt x="4123" y="3098"/>
                  </a:lnTo>
                  <a:lnTo>
                    <a:pt x="4115" y="3094"/>
                  </a:lnTo>
                  <a:lnTo>
                    <a:pt x="4102" y="3088"/>
                  </a:lnTo>
                  <a:lnTo>
                    <a:pt x="4085" y="3080"/>
                  </a:lnTo>
                  <a:lnTo>
                    <a:pt x="4069" y="3072"/>
                  </a:lnTo>
                  <a:lnTo>
                    <a:pt x="4064" y="3069"/>
                  </a:lnTo>
                  <a:lnTo>
                    <a:pt x="4047" y="3061"/>
                  </a:lnTo>
                  <a:lnTo>
                    <a:pt x="4039" y="3057"/>
                  </a:lnTo>
                  <a:lnTo>
                    <a:pt x="4018" y="3047"/>
                  </a:lnTo>
                  <a:lnTo>
                    <a:pt x="4009" y="3042"/>
                  </a:lnTo>
                  <a:lnTo>
                    <a:pt x="4001" y="3038"/>
                  </a:lnTo>
                  <a:lnTo>
                    <a:pt x="3980" y="3028"/>
                  </a:lnTo>
                  <a:lnTo>
                    <a:pt x="3971" y="3023"/>
                  </a:lnTo>
                  <a:lnTo>
                    <a:pt x="3963" y="3019"/>
                  </a:lnTo>
                  <a:lnTo>
                    <a:pt x="3942" y="3009"/>
                  </a:lnTo>
                  <a:lnTo>
                    <a:pt x="3933" y="3004"/>
                  </a:lnTo>
                  <a:lnTo>
                    <a:pt x="3925" y="3000"/>
                  </a:lnTo>
                  <a:lnTo>
                    <a:pt x="3904" y="2990"/>
                  </a:lnTo>
                  <a:lnTo>
                    <a:pt x="3895" y="2985"/>
                  </a:lnTo>
                  <a:lnTo>
                    <a:pt x="3879" y="2977"/>
                  </a:lnTo>
                  <a:lnTo>
                    <a:pt x="3874" y="2974"/>
                  </a:lnTo>
                  <a:lnTo>
                    <a:pt x="3853" y="2964"/>
                  </a:lnTo>
                  <a:lnTo>
                    <a:pt x="3844" y="2959"/>
                  </a:lnTo>
                  <a:lnTo>
                    <a:pt x="3828" y="2951"/>
                  </a:lnTo>
                  <a:lnTo>
                    <a:pt x="3823" y="2948"/>
                  </a:lnTo>
                  <a:lnTo>
                    <a:pt x="3798" y="2936"/>
                  </a:lnTo>
                  <a:lnTo>
                    <a:pt x="3798" y="2935"/>
                  </a:lnTo>
                  <a:lnTo>
                    <a:pt x="3777" y="2925"/>
                  </a:lnTo>
                  <a:lnTo>
                    <a:pt x="3760" y="2916"/>
                  </a:lnTo>
                  <a:lnTo>
                    <a:pt x="3760" y="2915"/>
                  </a:lnTo>
                  <a:lnTo>
                    <a:pt x="3739" y="2905"/>
                  </a:lnTo>
                  <a:lnTo>
                    <a:pt x="3730" y="2900"/>
                  </a:lnTo>
                  <a:lnTo>
                    <a:pt x="3714" y="2892"/>
                  </a:lnTo>
                  <a:lnTo>
                    <a:pt x="3701" y="2885"/>
                  </a:lnTo>
                  <a:lnTo>
                    <a:pt x="3692" y="2880"/>
                  </a:lnTo>
                  <a:lnTo>
                    <a:pt x="3676" y="2872"/>
                  </a:lnTo>
                  <a:lnTo>
                    <a:pt x="3663" y="2865"/>
                  </a:lnTo>
                  <a:lnTo>
                    <a:pt x="3654" y="2860"/>
                  </a:lnTo>
                  <a:lnTo>
                    <a:pt x="3638" y="2852"/>
                  </a:lnTo>
                  <a:lnTo>
                    <a:pt x="3625" y="2845"/>
                  </a:lnTo>
                  <a:lnTo>
                    <a:pt x="3608" y="2836"/>
                  </a:lnTo>
                  <a:lnTo>
                    <a:pt x="3608" y="2835"/>
                  </a:lnTo>
                  <a:lnTo>
                    <a:pt x="3587" y="2825"/>
                  </a:lnTo>
                  <a:lnTo>
                    <a:pt x="3570" y="2816"/>
                  </a:lnTo>
                  <a:lnTo>
                    <a:pt x="3562" y="2811"/>
                  </a:lnTo>
                  <a:lnTo>
                    <a:pt x="3549" y="2804"/>
                  </a:lnTo>
                  <a:lnTo>
                    <a:pt x="3532" y="2795"/>
                  </a:lnTo>
                  <a:lnTo>
                    <a:pt x="3532" y="2794"/>
                  </a:lnTo>
                  <a:lnTo>
                    <a:pt x="3511" y="2784"/>
                  </a:lnTo>
                  <a:lnTo>
                    <a:pt x="3494" y="2775"/>
                  </a:lnTo>
                  <a:lnTo>
                    <a:pt x="3486" y="2770"/>
                  </a:lnTo>
                  <a:lnTo>
                    <a:pt x="3473" y="2763"/>
                  </a:lnTo>
                  <a:lnTo>
                    <a:pt x="3456" y="2754"/>
                  </a:lnTo>
                  <a:lnTo>
                    <a:pt x="3448" y="2749"/>
                  </a:lnTo>
                  <a:lnTo>
                    <a:pt x="3435" y="2742"/>
                  </a:lnTo>
                  <a:lnTo>
                    <a:pt x="3418" y="2733"/>
                  </a:lnTo>
                  <a:lnTo>
                    <a:pt x="3410" y="2728"/>
                  </a:lnTo>
                  <a:lnTo>
                    <a:pt x="3397" y="2721"/>
                  </a:lnTo>
                  <a:lnTo>
                    <a:pt x="3380" y="2712"/>
                  </a:lnTo>
                  <a:lnTo>
                    <a:pt x="3372" y="2707"/>
                  </a:lnTo>
                  <a:lnTo>
                    <a:pt x="3359" y="2700"/>
                  </a:lnTo>
                  <a:lnTo>
                    <a:pt x="3342" y="2691"/>
                  </a:lnTo>
                  <a:lnTo>
                    <a:pt x="3334" y="2686"/>
                  </a:lnTo>
                  <a:lnTo>
                    <a:pt x="3321" y="2679"/>
                  </a:lnTo>
                  <a:lnTo>
                    <a:pt x="3304" y="2670"/>
                  </a:lnTo>
                  <a:lnTo>
                    <a:pt x="3289" y="2661"/>
                  </a:lnTo>
                  <a:lnTo>
                    <a:pt x="3283" y="2657"/>
                  </a:lnTo>
                  <a:lnTo>
                    <a:pt x="3266" y="2648"/>
                  </a:lnTo>
                  <a:lnTo>
                    <a:pt x="3258" y="2643"/>
                  </a:lnTo>
                  <a:lnTo>
                    <a:pt x="3245" y="2636"/>
                  </a:lnTo>
                  <a:lnTo>
                    <a:pt x="3221" y="2622"/>
                  </a:lnTo>
                  <a:lnTo>
                    <a:pt x="3220" y="2621"/>
                  </a:lnTo>
                  <a:lnTo>
                    <a:pt x="3207" y="2614"/>
                  </a:lnTo>
                  <a:lnTo>
                    <a:pt x="3190" y="2605"/>
                  </a:lnTo>
                  <a:lnTo>
                    <a:pt x="3175" y="2596"/>
                  </a:lnTo>
                  <a:lnTo>
                    <a:pt x="3169" y="2592"/>
                  </a:lnTo>
                  <a:lnTo>
                    <a:pt x="3152" y="2583"/>
                  </a:lnTo>
                  <a:lnTo>
                    <a:pt x="3137" y="2574"/>
                  </a:lnTo>
                  <a:lnTo>
                    <a:pt x="3131" y="2570"/>
                  </a:lnTo>
                  <a:lnTo>
                    <a:pt x="3114" y="2561"/>
                  </a:lnTo>
                  <a:lnTo>
                    <a:pt x="3099" y="2552"/>
                  </a:lnTo>
                  <a:lnTo>
                    <a:pt x="3093" y="2548"/>
                  </a:lnTo>
                  <a:lnTo>
                    <a:pt x="3076" y="2539"/>
                  </a:lnTo>
                  <a:lnTo>
                    <a:pt x="3061" y="2530"/>
                  </a:lnTo>
                  <a:lnTo>
                    <a:pt x="3055" y="2526"/>
                  </a:lnTo>
                  <a:lnTo>
                    <a:pt x="3031" y="2512"/>
                  </a:lnTo>
                  <a:lnTo>
                    <a:pt x="3030" y="2511"/>
                  </a:lnTo>
                  <a:lnTo>
                    <a:pt x="3010" y="2500"/>
                  </a:lnTo>
                  <a:lnTo>
                    <a:pt x="3000" y="2494"/>
                  </a:lnTo>
                  <a:lnTo>
                    <a:pt x="2985" y="2485"/>
                  </a:lnTo>
                  <a:lnTo>
                    <a:pt x="2979" y="2481"/>
                  </a:lnTo>
                  <a:lnTo>
                    <a:pt x="2955" y="2467"/>
                  </a:lnTo>
                  <a:lnTo>
                    <a:pt x="2954" y="2466"/>
                  </a:lnTo>
                  <a:lnTo>
                    <a:pt x="2934" y="2455"/>
                  </a:lnTo>
                  <a:lnTo>
                    <a:pt x="2917" y="2444"/>
                  </a:lnTo>
                  <a:lnTo>
                    <a:pt x="2916" y="2443"/>
                  </a:lnTo>
                  <a:lnTo>
                    <a:pt x="2896" y="2432"/>
                  </a:lnTo>
                  <a:lnTo>
                    <a:pt x="2883" y="2424"/>
                  </a:lnTo>
                  <a:lnTo>
                    <a:pt x="2873" y="2418"/>
                  </a:lnTo>
                  <a:lnTo>
                    <a:pt x="2858" y="2409"/>
                  </a:lnTo>
                  <a:lnTo>
                    <a:pt x="2845" y="2401"/>
                  </a:lnTo>
                  <a:lnTo>
                    <a:pt x="2835" y="2395"/>
                  </a:lnTo>
                  <a:lnTo>
                    <a:pt x="2820" y="2386"/>
                  </a:lnTo>
                  <a:lnTo>
                    <a:pt x="2807" y="2378"/>
                  </a:lnTo>
                  <a:lnTo>
                    <a:pt x="2790" y="2367"/>
                  </a:lnTo>
                  <a:lnTo>
                    <a:pt x="2789" y="2366"/>
                  </a:lnTo>
                  <a:lnTo>
                    <a:pt x="2769" y="2355"/>
                  </a:lnTo>
                  <a:lnTo>
                    <a:pt x="2752" y="2344"/>
                  </a:lnTo>
                  <a:lnTo>
                    <a:pt x="2744" y="2339"/>
                  </a:lnTo>
                  <a:lnTo>
                    <a:pt x="2731" y="2331"/>
                  </a:lnTo>
                  <a:lnTo>
                    <a:pt x="2714" y="2320"/>
                  </a:lnTo>
                  <a:lnTo>
                    <a:pt x="2706" y="2315"/>
                  </a:lnTo>
                  <a:lnTo>
                    <a:pt x="2700" y="2311"/>
                  </a:lnTo>
                  <a:lnTo>
                    <a:pt x="2676" y="2297"/>
                  </a:lnTo>
                  <a:lnTo>
                    <a:pt x="2668" y="2292"/>
                  </a:lnTo>
                  <a:lnTo>
                    <a:pt x="2655" y="2284"/>
                  </a:lnTo>
                  <a:lnTo>
                    <a:pt x="2638" y="2273"/>
                  </a:lnTo>
                  <a:lnTo>
                    <a:pt x="2630" y="2268"/>
                  </a:lnTo>
                  <a:lnTo>
                    <a:pt x="2617" y="2260"/>
                  </a:lnTo>
                  <a:lnTo>
                    <a:pt x="2600" y="2249"/>
                  </a:lnTo>
                  <a:lnTo>
                    <a:pt x="2592" y="2244"/>
                  </a:lnTo>
                  <a:lnTo>
                    <a:pt x="2579" y="2236"/>
                  </a:lnTo>
                  <a:lnTo>
                    <a:pt x="2562" y="2225"/>
                  </a:lnTo>
                  <a:lnTo>
                    <a:pt x="2548" y="2216"/>
                  </a:lnTo>
                  <a:lnTo>
                    <a:pt x="2541" y="2211"/>
                  </a:lnTo>
                  <a:lnTo>
                    <a:pt x="2524" y="2200"/>
                  </a:lnTo>
                  <a:lnTo>
                    <a:pt x="2516" y="2195"/>
                  </a:lnTo>
                  <a:lnTo>
                    <a:pt x="2503" y="2187"/>
                  </a:lnTo>
                  <a:lnTo>
                    <a:pt x="2486" y="2176"/>
                  </a:lnTo>
                  <a:lnTo>
                    <a:pt x="2472" y="2167"/>
                  </a:lnTo>
                  <a:lnTo>
                    <a:pt x="2465" y="2162"/>
                  </a:lnTo>
                  <a:lnTo>
                    <a:pt x="2448" y="2151"/>
                  </a:lnTo>
                  <a:lnTo>
                    <a:pt x="2440" y="2146"/>
                  </a:lnTo>
                  <a:lnTo>
                    <a:pt x="2421" y="2134"/>
                  </a:lnTo>
                  <a:lnTo>
                    <a:pt x="2410" y="2126"/>
                  </a:lnTo>
                  <a:lnTo>
                    <a:pt x="2402" y="2121"/>
                  </a:lnTo>
                  <a:lnTo>
                    <a:pt x="2389" y="2113"/>
                  </a:lnTo>
                  <a:lnTo>
                    <a:pt x="2365" y="2098"/>
                  </a:lnTo>
                  <a:lnTo>
                    <a:pt x="2364" y="2096"/>
                  </a:lnTo>
                  <a:lnTo>
                    <a:pt x="2345" y="2084"/>
                  </a:lnTo>
                  <a:lnTo>
                    <a:pt x="2334" y="2076"/>
                  </a:lnTo>
                  <a:lnTo>
                    <a:pt x="2326" y="2071"/>
                  </a:lnTo>
                  <a:lnTo>
                    <a:pt x="2307" y="2059"/>
                  </a:lnTo>
                  <a:lnTo>
                    <a:pt x="2296" y="2051"/>
                  </a:lnTo>
                  <a:lnTo>
                    <a:pt x="2282" y="2042"/>
                  </a:lnTo>
                  <a:lnTo>
                    <a:pt x="2275" y="2037"/>
                  </a:lnTo>
                  <a:lnTo>
                    <a:pt x="2251" y="2022"/>
                  </a:lnTo>
                  <a:lnTo>
                    <a:pt x="2250" y="2020"/>
                  </a:lnTo>
                  <a:lnTo>
                    <a:pt x="2231" y="2008"/>
                  </a:lnTo>
                  <a:lnTo>
                    <a:pt x="2220" y="2000"/>
                  </a:lnTo>
                  <a:lnTo>
                    <a:pt x="2206" y="1991"/>
                  </a:lnTo>
                  <a:lnTo>
                    <a:pt x="2199" y="1986"/>
                  </a:lnTo>
                  <a:lnTo>
                    <a:pt x="2175" y="1971"/>
                  </a:lnTo>
                  <a:lnTo>
                    <a:pt x="2168" y="1965"/>
                  </a:lnTo>
                  <a:lnTo>
                    <a:pt x="2161" y="1960"/>
                  </a:lnTo>
                  <a:lnTo>
                    <a:pt x="2137" y="1945"/>
                  </a:lnTo>
                  <a:lnTo>
                    <a:pt x="2130" y="1939"/>
                  </a:lnTo>
                  <a:lnTo>
                    <a:pt x="2123" y="1934"/>
                  </a:lnTo>
                  <a:lnTo>
                    <a:pt x="2099" y="1919"/>
                  </a:lnTo>
                  <a:lnTo>
                    <a:pt x="2092" y="1913"/>
                  </a:lnTo>
                  <a:lnTo>
                    <a:pt x="2079" y="1904"/>
                  </a:lnTo>
                  <a:lnTo>
                    <a:pt x="2068" y="1896"/>
                  </a:lnTo>
                  <a:lnTo>
                    <a:pt x="2054" y="1887"/>
                  </a:lnTo>
                  <a:lnTo>
                    <a:pt x="2041" y="1878"/>
                  </a:lnTo>
                  <a:lnTo>
                    <a:pt x="2023" y="1866"/>
                  </a:lnTo>
                  <a:lnTo>
                    <a:pt x="2016" y="1860"/>
                  </a:lnTo>
                  <a:lnTo>
                    <a:pt x="2009" y="1855"/>
                  </a:lnTo>
                  <a:lnTo>
                    <a:pt x="1985" y="1840"/>
                  </a:lnTo>
                  <a:lnTo>
                    <a:pt x="1978" y="1834"/>
                  </a:lnTo>
                  <a:lnTo>
                    <a:pt x="1965" y="1825"/>
                  </a:lnTo>
                  <a:lnTo>
                    <a:pt x="1952" y="1816"/>
                  </a:lnTo>
                  <a:lnTo>
                    <a:pt x="1934" y="1804"/>
                  </a:lnTo>
                  <a:lnTo>
                    <a:pt x="1927" y="1798"/>
                  </a:lnTo>
                  <a:lnTo>
                    <a:pt x="1914" y="1789"/>
                  </a:lnTo>
                  <a:lnTo>
                    <a:pt x="1896" y="1777"/>
                  </a:lnTo>
                  <a:lnTo>
                    <a:pt x="1889" y="1771"/>
                  </a:lnTo>
                  <a:lnTo>
                    <a:pt x="1876" y="1762"/>
                  </a:lnTo>
                  <a:lnTo>
                    <a:pt x="1858" y="1750"/>
                  </a:lnTo>
                  <a:lnTo>
                    <a:pt x="1851" y="1744"/>
                  </a:lnTo>
                  <a:lnTo>
                    <a:pt x="1838" y="1735"/>
                  </a:lnTo>
                  <a:lnTo>
                    <a:pt x="1820" y="1723"/>
                  </a:lnTo>
                  <a:lnTo>
                    <a:pt x="1807" y="1713"/>
                  </a:lnTo>
                  <a:lnTo>
                    <a:pt x="1800" y="1707"/>
                  </a:lnTo>
                  <a:lnTo>
                    <a:pt x="1782" y="1695"/>
                  </a:lnTo>
                  <a:lnTo>
                    <a:pt x="1775" y="1689"/>
                  </a:lnTo>
                  <a:lnTo>
                    <a:pt x="1762" y="1680"/>
                  </a:lnTo>
                  <a:lnTo>
                    <a:pt x="1738" y="1663"/>
                  </a:lnTo>
                  <a:lnTo>
                    <a:pt x="1737" y="1661"/>
                  </a:lnTo>
                  <a:lnTo>
                    <a:pt x="1724" y="1652"/>
                  </a:lnTo>
                  <a:lnTo>
                    <a:pt x="1706" y="1640"/>
                  </a:lnTo>
                  <a:lnTo>
                    <a:pt x="1693" y="1630"/>
                  </a:lnTo>
                  <a:lnTo>
                    <a:pt x="1686" y="1624"/>
                  </a:lnTo>
                  <a:lnTo>
                    <a:pt x="1668" y="1612"/>
                  </a:lnTo>
                  <a:lnTo>
                    <a:pt x="1655" y="1602"/>
                  </a:lnTo>
                  <a:lnTo>
                    <a:pt x="1648" y="1596"/>
                  </a:lnTo>
                  <a:lnTo>
                    <a:pt x="1624" y="1579"/>
                  </a:lnTo>
                  <a:lnTo>
                    <a:pt x="1623" y="1577"/>
                  </a:lnTo>
                  <a:lnTo>
                    <a:pt x="1610" y="1568"/>
                  </a:lnTo>
                  <a:lnTo>
                    <a:pt x="1586" y="1551"/>
                  </a:lnTo>
                  <a:lnTo>
                    <a:pt x="1585" y="1549"/>
                  </a:lnTo>
                  <a:lnTo>
                    <a:pt x="1566" y="1536"/>
                  </a:lnTo>
                  <a:lnTo>
                    <a:pt x="1554" y="1527"/>
                  </a:lnTo>
                  <a:lnTo>
                    <a:pt x="1541" y="1517"/>
                  </a:lnTo>
                  <a:lnTo>
                    <a:pt x="1534" y="1511"/>
                  </a:lnTo>
                  <a:lnTo>
                    <a:pt x="1510" y="1494"/>
                  </a:lnTo>
                  <a:lnTo>
                    <a:pt x="1503" y="1488"/>
                  </a:lnTo>
                  <a:lnTo>
                    <a:pt x="1496" y="1482"/>
                  </a:lnTo>
                  <a:lnTo>
                    <a:pt x="1472" y="1465"/>
                  </a:lnTo>
                  <a:lnTo>
                    <a:pt x="1465" y="1459"/>
                  </a:lnTo>
                  <a:lnTo>
                    <a:pt x="1458" y="1453"/>
                  </a:lnTo>
                  <a:lnTo>
                    <a:pt x="1434" y="1436"/>
                  </a:lnTo>
                  <a:lnTo>
                    <a:pt x="1427" y="1430"/>
                  </a:lnTo>
                  <a:lnTo>
                    <a:pt x="1420" y="1424"/>
                  </a:lnTo>
                  <a:lnTo>
                    <a:pt x="1396" y="1407"/>
                  </a:lnTo>
                  <a:lnTo>
                    <a:pt x="1389" y="1401"/>
                  </a:lnTo>
                  <a:lnTo>
                    <a:pt x="1376" y="1391"/>
                  </a:lnTo>
                  <a:lnTo>
                    <a:pt x="1358" y="1377"/>
                  </a:lnTo>
                  <a:lnTo>
                    <a:pt x="1357" y="1375"/>
                  </a:lnTo>
                  <a:lnTo>
                    <a:pt x="1338" y="1362"/>
                  </a:lnTo>
                  <a:lnTo>
                    <a:pt x="1320" y="1348"/>
                  </a:lnTo>
                  <a:lnTo>
                    <a:pt x="1313" y="1342"/>
                  </a:lnTo>
                  <a:lnTo>
                    <a:pt x="1300" y="1332"/>
                  </a:lnTo>
                  <a:lnTo>
                    <a:pt x="1282" y="1318"/>
                  </a:lnTo>
                  <a:lnTo>
                    <a:pt x="1275" y="1312"/>
                  </a:lnTo>
                  <a:lnTo>
                    <a:pt x="1262" y="1302"/>
                  </a:lnTo>
                  <a:lnTo>
                    <a:pt x="1244" y="1288"/>
                  </a:lnTo>
                  <a:lnTo>
                    <a:pt x="1237" y="1282"/>
                  </a:lnTo>
                  <a:lnTo>
                    <a:pt x="1224" y="1272"/>
                  </a:lnTo>
                  <a:lnTo>
                    <a:pt x="1206" y="1258"/>
                  </a:lnTo>
                  <a:lnTo>
                    <a:pt x="1199" y="1252"/>
                  </a:lnTo>
                  <a:lnTo>
                    <a:pt x="1186" y="1242"/>
                  </a:lnTo>
                  <a:lnTo>
                    <a:pt x="1168" y="1228"/>
                  </a:lnTo>
                  <a:lnTo>
                    <a:pt x="1161" y="1222"/>
                  </a:lnTo>
                  <a:lnTo>
                    <a:pt x="1142" y="1207"/>
                  </a:lnTo>
                  <a:lnTo>
                    <a:pt x="1130" y="1197"/>
                  </a:lnTo>
                  <a:lnTo>
                    <a:pt x="1123" y="1191"/>
                  </a:lnTo>
                  <a:lnTo>
                    <a:pt x="1110" y="1181"/>
                  </a:lnTo>
                  <a:lnTo>
                    <a:pt x="1092" y="1167"/>
                  </a:lnTo>
                  <a:lnTo>
                    <a:pt x="1079" y="1156"/>
                  </a:lnTo>
                  <a:lnTo>
                    <a:pt x="1072" y="1150"/>
                  </a:lnTo>
                  <a:lnTo>
                    <a:pt x="1054" y="1136"/>
                  </a:lnTo>
                  <a:lnTo>
                    <a:pt x="1041" y="1125"/>
                  </a:lnTo>
                  <a:lnTo>
                    <a:pt x="1034" y="1119"/>
                  </a:lnTo>
                  <a:lnTo>
                    <a:pt x="1021" y="1109"/>
                  </a:lnTo>
                  <a:lnTo>
                    <a:pt x="998" y="1091"/>
                  </a:lnTo>
                  <a:lnTo>
                    <a:pt x="996" y="1088"/>
                  </a:lnTo>
                  <a:lnTo>
                    <a:pt x="983" y="1078"/>
                  </a:lnTo>
                  <a:lnTo>
                    <a:pt x="960" y="1060"/>
                  </a:lnTo>
                  <a:lnTo>
                    <a:pt x="958" y="1057"/>
                  </a:lnTo>
                  <a:lnTo>
                    <a:pt x="939" y="1042"/>
                  </a:lnTo>
                  <a:lnTo>
                    <a:pt x="927" y="1032"/>
                  </a:lnTo>
                  <a:lnTo>
                    <a:pt x="914" y="1021"/>
                  </a:lnTo>
                  <a:lnTo>
                    <a:pt x="907" y="1015"/>
                  </a:lnTo>
                  <a:lnTo>
                    <a:pt x="884" y="997"/>
                  </a:lnTo>
                  <a:lnTo>
                    <a:pt x="876" y="989"/>
                  </a:lnTo>
                  <a:lnTo>
                    <a:pt x="869" y="983"/>
                  </a:lnTo>
                  <a:lnTo>
                    <a:pt x="846" y="965"/>
                  </a:lnTo>
                  <a:lnTo>
                    <a:pt x="844" y="962"/>
                  </a:lnTo>
                  <a:lnTo>
                    <a:pt x="825" y="947"/>
                  </a:lnTo>
                  <a:lnTo>
                    <a:pt x="808" y="933"/>
                  </a:lnTo>
                  <a:lnTo>
                    <a:pt x="800" y="925"/>
                  </a:lnTo>
                  <a:lnTo>
                    <a:pt x="793" y="919"/>
                  </a:lnTo>
                  <a:lnTo>
                    <a:pt x="770" y="901"/>
                  </a:lnTo>
                  <a:lnTo>
                    <a:pt x="762" y="893"/>
                  </a:lnTo>
                  <a:lnTo>
                    <a:pt x="749" y="882"/>
                  </a:lnTo>
                  <a:lnTo>
                    <a:pt x="737" y="872"/>
                  </a:lnTo>
                  <a:lnTo>
                    <a:pt x="724" y="861"/>
                  </a:lnTo>
                  <a:lnTo>
                    <a:pt x="711" y="850"/>
                  </a:lnTo>
                  <a:lnTo>
                    <a:pt x="694" y="836"/>
                  </a:lnTo>
                  <a:lnTo>
                    <a:pt x="686" y="828"/>
                  </a:lnTo>
                  <a:lnTo>
                    <a:pt x="673" y="817"/>
                  </a:lnTo>
                  <a:lnTo>
                    <a:pt x="656" y="803"/>
                  </a:lnTo>
                  <a:lnTo>
                    <a:pt x="648" y="795"/>
                  </a:lnTo>
                  <a:lnTo>
                    <a:pt x="635" y="784"/>
                  </a:lnTo>
                  <a:lnTo>
                    <a:pt x="618" y="770"/>
                  </a:lnTo>
                  <a:lnTo>
                    <a:pt x="610" y="762"/>
                  </a:lnTo>
                  <a:lnTo>
                    <a:pt x="597" y="751"/>
                  </a:lnTo>
                  <a:lnTo>
                    <a:pt x="580" y="737"/>
                  </a:lnTo>
                  <a:lnTo>
                    <a:pt x="572" y="729"/>
                  </a:lnTo>
                  <a:lnTo>
                    <a:pt x="559" y="718"/>
                  </a:lnTo>
                  <a:lnTo>
                    <a:pt x="542" y="704"/>
                  </a:lnTo>
                  <a:lnTo>
                    <a:pt x="530" y="692"/>
                  </a:lnTo>
                  <a:lnTo>
                    <a:pt x="521" y="684"/>
                  </a:lnTo>
                  <a:lnTo>
                    <a:pt x="504" y="670"/>
                  </a:lnTo>
                  <a:lnTo>
                    <a:pt x="496" y="662"/>
                  </a:lnTo>
                  <a:lnTo>
                    <a:pt x="483" y="651"/>
                  </a:lnTo>
                  <a:lnTo>
                    <a:pt x="462" y="632"/>
                  </a:lnTo>
                  <a:lnTo>
                    <a:pt x="458" y="628"/>
                  </a:lnTo>
                  <a:lnTo>
                    <a:pt x="445" y="617"/>
                  </a:lnTo>
                  <a:lnTo>
                    <a:pt x="424" y="598"/>
                  </a:lnTo>
                  <a:lnTo>
                    <a:pt x="420" y="594"/>
                  </a:lnTo>
                  <a:lnTo>
                    <a:pt x="407" y="583"/>
                  </a:lnTo>
                  <a:lnTo>
                    <a:pt x="386" y="564"/>
                  </a:lnTo>
                  <a:lnTo>
                    <a:pt x="382" y="560"/>
                  </a:lnTo>
                  <a:lnTo>
                    <a:pt x="365" y="545"/>
                  </a:lnTo>
                  <a:lnTo>
                    <a:pt x="352" y="534"/>
                  </a:lnTo>
                  <a:lnTo>
                    <a:pt x="340" y="522"/>
                  </a:lnTo>
                  <a:lnTo>
                    <a:pt x="331" y="514"/>
                  </a:lnTo>
                  <a:lnTo>
                    <a:pt x="310" y="495"/>
                  </a:lnTo>
                  <a:lnTo>
                    <a:pt x="306" y="491"/>
                  </a:lnTo>
                  <a:lnTo>
                    <a:pt x="289" y="476"/>
                  </a:lnTo>
                  <a:lnTo>
                    <a:pt x="276" y="465"/>
                  </a:lnTo>
                  <a:lnTo>
                    <a:pt x="264" y="453"/>
                  </a:lnTo>
                  <a:lnTo>
                    <a:pt x="251" y="441"/>
                  </a:lnTo>
                  <a:lnTo>
                    <a:pt x="238" y="430"/>
                  </a:lnTo>
                  <a:lnTo>
                    <a:pt x="226" y="418"/>
                  </a:lnTo>
                  <a:lnTo>
                    <a:pt x="213" y="406"/>
                  </a:lnTo>
                  <a:lnTo>
                    <a:pt x="196" y="390"/>
                  </a:lnTo>
                  <a:lnTo>
                    <a:pt x="192" y="386"/>
                  </a:lnTo>
                  <a:lnTo>
                    <a:pt x="175" y="371"/>
                  </a:lnTo>
                  <a:lnTo>
                    <a:pt x="158" y="355"/>
                  </a:lnTo>
                  <a:lnTo>
                    <a:pt x="150" y="347"/>
                  </a:lnTo>
                  <a:lnTo>
                    <a:pt x="137" y="335"/>
                  </a:lnTo>
                  <a:lnTo>
                    <a:pt x="124" y="324"/>
                  </a:lnTo>
                  <a:lnTo>
                    <a:pt x="112" y="312"/>
                  </a:lnTo>
                  <a:lnTo>
                    <a:pt x="99" y="300"/>
                  </a:lnTo>
                  <a:lnTo>
                    <a:pt x="86" y="288"/>
                  </a:lnTo>
                  <a:lnTo>
                    <a:pt x="69" y="272"/>
                  </a:lnTo>
                  <a:lnTo>
                    <a:pt x="57" y="260"/>
                  </a:lnTo>
                  <a:cubicBezTo>
                    <a:pt x="0" y="204"/>
                    <a:pt x="0" y="113"/>
                    <a:pt x="57" y="57"/>
                  </a:cubicBezTo>
                  <a:cubicBezTo>
                    <a:pt x="113" y="0"/>
                    <a:pt x="204" y="0"/>
                    <a:pt x="260" y="57"/>
                  </a:cubicBezTo>
                  <a:close/>
                </a:path>
              </a:pathLst>
            </a:custGeom>
            <a:solidFill>
              <a:srgbClr val="B1953A"/>
            </a:solidFill>
            <a:ln w="1588" cap="flat">
              <a:solidFill>
                <a:srgbClr val="B1953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013700" y="5681663"/>
              <a:ext cx="665162" cy="84137"/>
            </a:xfrm>
            <a:custGeom>
              <a:avLst/>
              <a:gdLst>
                <a:gd name="T0" fmla="*/ 221 w 4366"/>
                <a:gd name="T1" fmla="*/ 32 h 543"/>
                <a:gd name="T2" fmla="*/ 348 w 4366"/>
                <a:gd name="T3" fmla="*/ 57 h 543"/>
                <a:gd name="T4" fmla="*/ 481 w 4366"/>
                <a:gd name="T5" fmla="*/ 81 h 543"/>
                <a:gd name="T6" fmla="*/ 615 w 4366"/>
                <a:gd name="T7" fmla="*/ 103 h 543"/>
                <a:gd name="T8" fmla="*/ 748 w 4366"/>
                <a:gd name="T9" fmla="*/ 125 h 543"/>
                <a:gd name="T10" fmla="*/ 881 w 4366"/>
                <a:gd name="T11" fmla="*/ 145 h 543"/>
                <a:gd name="T12" fmla="*/ 1014 w 4366"/>
                <a:gd name="T13" fmla="*/ 164 h 543"/>
                <a:gd name="T14" fmla="*/ 1147 w 4366"/>
                <a:gd name="T15" fmla="*/ 182 h 543"/>
                <a:gd name="T16" fmla="*/ 1280 w 4366"/>
                <a:gd name="T17" fmla="*/ 199 h 543"/>
                <a:gd name="T18" fmla="*/ 1413 w 4366"/>
                <a:gd name="T19" fmla="*/ 215 h 543"/>
                <a:gd name="T20" fmla="*/ 1546 w 4366"/>
                <a:gd name="T21" fmla="*/ 230 h 543"/>
                <a:gd name="T22" fmla="*/ 1673 w 4366"/>
                <a:gd name="T23" fmla="*/ 244 h 543"/>
                <a:gd name="T24" fmla="*/ 1812 w 4366"/>
                <a:gd name="T25" fmla="*/ 258 h 543"/>
                <a:gd name="T26" fmla="*/ 1945 w 4366"/>
                <a:gd name="T27" fmla="*/ 270 h 543"/>
                <a:gd name="T28" fmla="*/ 2073 w 4366"/>
                <a:gd name="T29" fmla="*/ 281 h 543"/>
                <a:gd name="T30" fmla="*/ 2206 w 4366"/>
                <a:gd name="T31" fmla="*/ 292 h 543"/>
                <a:gd name="T32" fmla="*/ 2339 w 4366"/>
                <a:gd name="T33" fmla="*/ 303 h 543"/>
                <a:gd name="T34" fmla="*/ 2472 w 4366"/>
                <a:gd name="T35" fmla="*/ 312 h 543"/>
                <a:gd name="T36" fmla="*/ 2605 w 4366"/>
                <a:gd name="T37" fmla="*/ 321 h 543"/>
                <a:gd name="T38" fmla="*/ 2738 w 4366"/>
                <a:gd name="T39" fmla="*/ 330 h 543"/>
                <a:gd name="T40" fmla="*/ 2871 w 4366"/>
                <a:gd name="T41" fmla="*/ 338 h 543"/>
                <a:gd name="T42" fmla="*/ 3004 w 4366"/>
                <a:gd name="T43" fmla="*/ 345 h 543"/>
                <a:gd name="T44" fmla="*/ 3137 w 4366"/>
                <a:gd name="T45" fmla="*/ 352 h 543"/>
                <a:gd name="T46" fmla="*/ 3264 w 4366"/>
                <a:gd name="T47" fmla="*/ 358 h 543"/>
                <a:gd name="T48" fmla="*/ 3397 w 4366"/>
                <a:gd name="T49" fmla="*/ 364 h 543"/>
                <a:gd name="T50" fmla="*/ 3536 w 4366"/>
                <a:gd name="T51" fmla="*/ 371 h 543"/>
                <a:gd name="T52" fmla="*/ 3663 w 4366"/>
                <a:gd name="T53" fmla="*/ 375 h 543"/>
                <a:gd name="T54" fmla="*/ 3796 w 4366"/>
                <a:gd name="T55" fmla="*/ 380 h 543"/>
                <a:gd name="T56" fmla="*/ 3935 w 4366"/>
                <a:gd name="T57" fmla="*/ 386 h 543"/>
                <a:gd name="T58" fmla="*/ 4063 w 4366"/>
                <a:gd name="T59" fmla="*/ 389 h 543"/>
                <a:gd name="T60" fmla="*/ 4196 w 4366"/>
                <a:gd name="T61" fmla="*/ 393 h 543"/>
                <a:gd name="T62" fmla="*/ 4265 w 4366"/>
                <a:gd name="T63" fmla="*/ 539 h 543"/>
                <a:gd name="T64" fmla="*/ 4127 w 4366"/>
                <a:gd name="T65" fmla="*/ 536 h 543"/>
                <a:gd name="T66" fmla="*/ 3999 w 4366"/>
                <a:gd name="T67" fmla="*/ 531 h 543"/>
                <a:gd name="T68" fmla="*/ 3866 w 4366"/>
                <a:gd name="T69" fmla="*/ 527 h 543"/>
                <a:gd name="T70" fmla="*/ 3728 w 4366"/>
                <a:gd name="T71" fmla="*/ 522 h 543"/>
                <a:gd name="T72" fmla="*/ 3600 w 4366"/>
                <a:gd name="T73" fmla="*/ 517 h 543"/>
                <a:gd name="T74" fmla="*/ 3467 w 4366"/>
                <a:gd name="T75" fmla="*/ 511 h 543"/>
                <a:gd name="T76" fmla="*/ 3328 w 4366"/>
                <a:gd name="T77" fmla="*/ 506 h 543"/>
                <a:gd name="T78" fmla="*/ 3195 w 4366"/>
                <a:gd name="T79" fmla="*/ 499 h 543"/>
                <a:gd name="T80" fmla="*/ 3062 w 4366"/>
                <a:gd name="T81" fmla="*/ 493 h 543"/>
                <a:gd name="T82" fmla="*/ 2929 w 4366"/>
                <a:gd name="T83" fmla="*/ 485 h 543"/>
                <a:gd name="T84" fmla="*/ 2796 w 4366"/>
                <a:gd name="T85" fmla="*/ 478 h 543"/>
                <a:gd name="T86" fmla="*/ 2663 w 4366"/>
                <a:gd name="T87" fmla="*/ 469 h 543"/>
                <a:gd name="T88" fmla="*/ 2530 w 4366"/>
                <a:gd name="T89" fmla="*/ 461 h 543"/>
                <a:gd name="T90" fmla="*/ 2397 w 4366"/>
                <a:gd name="T91" fmla="*/ 451 h 543"/>
                <a:gd name="T92" fmla="*/ 2264 w 4366"/>
                <a:gd name="T93" fmla="*/ 441 h 543"/>
                <a:gd name="T94" fmla="*/ 2131 w 4366"/>
                <a:gd name="T95" fmla="*/ 431 h 543"/>
                <a:gd name="T96" fmla="*/ 1998 w 4366"/>
                <a:gd name="T97" fmla="*/ 419 h 543"/>
                <a:gd name="T98" fmla="*/ 1864 w 4366"/>
                <a:gd name="T99" fmla="*/ 407 h 543"/>
                <a:gd name="T100" fmla="*/ 1731 w 4366"/>
                <a:gd name="T101" fmla="*/ 394 h 543"/>
                <a:gd name="T102" fmla="*/ 1593 w 4366"/>
                <a:gd name="T103" fmla="*/ 380 h 543"/>
                <a:gd name="T104" fmla="*/ 1461 w 4366"/>
                <a:gd name="T105" fmla="*/ 366 h 543"/>
                <a:gd name="T106" fmla="*/ 1328 w 4366"/>
                <a:gd name="T107" fmla="*/ 350 h 543"/>
                <a:gd name="T108" fmla="*/ 1195 w 4366"/>
                <a:gd name="T109" fmla="*/ 334 h 543"/>
                <a:gd name="T110" fmla="*/ 1062 w 4366"/>
                <a:gd name="T111" fmla="*/ 316 h 543"/>
                <a:gd name="T112" fmla="*/ 929 w 4366"/>
                <a:gd name="T113" fmla="*/ 298 h 543"/>
                <a:gd name="T114" fmla="*/ 796 w 4366"/>
                <a:gd name="T115" fmla="*/ 278 h 543"/>
                <a:gd name="T116" fmla="*/ 663 w 4366"/>
                <a:gd name="T117" fmla="*/ 257 h 543"/>
                <a:gd name="T118" fmla="*/ 528 w 4366"/>
                <a:gd name="T119" fmla="*/ 235 h 543"/>
                <a:gd name="T120" fmla="*/ 395 w 4366"/>
                <a:gd name="T121" fmla="*/ 211 h 543"/>
                <a:gd name="T122" fmla="*/ 262 w 4366"/>
                <a:gd name="T123" fmla="*/ 187 h 543"/>
                <a:gd name="T124" fmla="*/ 124 w 4366"/>
                <a:gd name="T125" fmla="*/ 16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66" h="543">
                  <a:moveTo>
                    <a:pt x="88" y="6"/>
                  </a:moveTo>
                  <a:lnTo>
                    <a:pt x="95" y="7"/>
                  </a:lnTo>
                  <a:lnTo>
                    <a:pt x="107" y="9"/>
                  </a:lnTo>
                  <a:lnTo>
                    <a:pt x="113" y="11"/>
                  </a:lnTo>
                  <a:lnTo>
                    <a:pt x="115" y="11"/>
                  </a:lnTo>
                  <a:lnTo>
                    <a:pt x="126" y="13"/>
                  </a:lnTo>
                  <a:lnTo>
                    <a:pt x="127" y="13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51" y="18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70" y="22"/>
                  </a:lnTo>
                  <a:lnTo>
                    <a:pt x="172" y="22"/>
                  </a:lnTo>
                  <a:lnTo>
                    <a:pt x="183" y="25"/>
                  </a:lnTo>
                  <a:lnTo>
                    <a:pt x="184" y="25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21" y="32"/>
                  </a:lnTo>
                  <a:lnTo>
                    <a:pt x="222" y="32"/>
                  </a:lnTo>
                  <a:lnTo>
                    <a:pt x="234" y="35"/>
                  </a:lnTo>
                  <a:lnTo>
                    <a:pt x="234" y="35"/>
                  </a:lnTo>
                  <a:lnTo>
                    <a:pt x="246" y="37"/>
                  </a:lnTo>
                  <a:lnTo>
                    <a:pt x="248" y="37"/>
                  </a:lnTo>
                  <a:lnTo>
                    <a:pt x="259" y="40"/>
                  </a:lnTo>
                  <a:lnTo>
                    <a:pt x="260" y="40"/>
                  </a:lnTo>
                  <a:lnTo>
                    <a:pt x="272" y="43"/>
                  </a:lnTo>
                  <a:lnTo>
                    <a:pt x="272" y="42"/>
                  </a:lnTo>
                  <a:lnTo>
                    <a:pt x="284" y="45"/>
                  </a:lnTo>
                  <a:lnTo>
                    <a:pt x="286" y="45"/>
                  </a:lnTo>
                  <a:lnTo>
                    <a:pt x="291" y="46"/>
                  </a:lnTo>
                  <a:lnTo>
                    <a:pt x="303" y="48"/>
                  </a:lnTo>
                  <a:lnTo>
                    <a:pt x="305" y="48"/>
                  </a:lnTo>
                  <a:lnTo>
                    <a:pt x="316" y="51"/>
                  </a:lnTo>
                  <a:lnTo>
                    <a:pt x="317" y="51"/>
                  </a:lnTo>
                  <a:lnTo>
                    <a:pt x="324" y="52"/>
                  </a:lnTo>
                  <a:lnTo>
                    <a:pt x="335" y="54"/>
                  </a:lnTo>
                  <a:lnTo>
                    <a:pt x="336" y="54"/>
                  </a:lnTo>
                  <a:lnTo>
                    <a:pt x="348" y="57"/>
                  </a:lnTo>
                  <a:lnTo>
                    <a:pt x="348" y="57"/>
                  </a:lnTo>
                  <a:lnTo>
                    <a:pt x="355" y="58"/>
                  </a:lnTo>
                  <a:lnTo>
                    <a:pt x="367" y="61"/>
                  </a:lnTo>
                  <a:lnTo>
                    <a:pt x="367" y="60"/>
                  </a:lnTo>
                  <a:lnTo>
                    <a:pt x="374" y="61"/>
                  </a:lnTo>
                  <a:lnTo>
                    <a:pt x="386" y="64"/>
                  </a:lnTo>
                  <a:lnTo>
                    <a:pt x="386" y="64"/>
                  </a:lnTo>
                  <a:lnTo>
                    <a:pt x="393" y="65"/>
                  </a:lnTo>
                  <a:lnTo>
                    <a:pt x="405" y="68"/>
                  </a:lnTo>
                  <a:lnTo>
                    <a:pt x="405" y="67"/>
                  </a:lnTo>
                  <a:lnTo>
                    <a:pt x="412" y="68"/>
                  </a:lnTo>
                  <a:lnTo>
                    <a:pt x="419" y="69"/>
                  </a:lnTo>
                  <a:lnTo>
                    <a:pt x="430" y="72"/>
                  </a:lnTo>
                  <a:lnTo>
                    <a:pt x="431" y="72"/>
                  </a:lnTo>
                  <a:lnTo>
                    <a:pt x="438" y="73"/>
                  </a:lnTo>
                  <a:lnTo>
                    <a:pt x="449" y="75"/>
                  </a:lnTo>
                  <a:lnTo>
                    <a:pt x="450" y="75"/>
                  </a:lnTo>
                  <a:lnTo>
                    <a:pt x="457" y="76"/>
                  </a:lnTo>
                  <a:lnTo>
                    <a:pt x="462" y="77"/>
                  </a:lnTo>
                  <a:lnTo>
                    <a:pt x="474" y="80"/>
                  </a:lnTo>
                  <a:lnTo>
                    <a:pt x="476" y="80"/>
                  </a:lnTo>
                  <a:lnTo>
                    <a:pt x="481" y="81"/>
                  </a:lnTo>
                  <a:lnTo>
                    <a:pt x="488" y="82"/>
                  </a:lnTo>
                  <a:lnTo>
                    <a:pt x="495" y="83"/>
                  </a:lnTo>
                  <a:lnTo>
                    <a:pt x="506" y="85"/>
                  </a:lnTo>
                  <a:lnTo>
                    <a:pt x="507" y="85"/>
                  </a:lnTo>
                  <a:lnTo>
                    <a:pt x="514" y="86"/>
                  </a:lnTo>
                  <a:lnTo>
                    <a:pt x="519" y="87"/>
                  </a:lnTo>
                  <a:lnTo>
                    <a:pt x="526" y="88"/>
                  </a:lnTo>
                  <a:lnTo>
                    <a:pt x="538" y="91"/>
                  </a:lnTo>
                  <a:lnTo>
                    <a:pt x="538" y="91"/>
                  </a:lnTo>
                  <a:lnTo>
                    <a:pt x="545" y="92"/>
                  </a:lnTo>
                  <a:lnTo>
                    <a:pt x="552" y="93"/>
                  </a:lnTo>
                  <a:lnTo>
                    <a:pt x="557" y="94"/>
                  </a:lnTo>
                  <a:lnTo>
                    <a:pt x="564" y="95"/>
                  </a:lnTo>
                  <a:lnTo>
                    <a:pt x="576" y="97"/>
                  </a:lnTo>
                  <a:lnTo>
                    <a:pt x="577" y="97"/>
                  </a:lnTo>
                  <a:lnTo>
                    <a:pt x="583" y="98"/>
                  </a:lnTo>
                  <a:lnTo>
                    <a:pt x="589" y="99"/>
                  </a:lnTo>
                  <a:lnTo>
                    <a:pt x="596" y="100"/>
                  </a:lnTo>
                  <a:lnTo>
                    <a:pt x="602" y="101"/>
                  </a:lnTo>
                  <a:lnTo>
                    <a:pt x="608" y="102"/>
                  </a:lnTo>
                  <a:lnTo>
                    <a:pt x="615" y="103"/>
                  </a:lnTo>
                  <a:lnTo>
                    <a:pt x="626" y="106"/>
                  </a:lnTo>
                  <a:lnTo>
                    <a:pt x="627" y="106"/>
                  </a:lnTo>
                  <a:lnTo>
                    <a:pt x="634" y="107"/>
                  </a:lnTo>
                  <a:lnTo>
                    <a:pt x="640" y="108"/>
                  </a:lnTo>
                  <a:lnTo>
                    <a:pt x="646" y="109"/>
                  </a:lnTo>
                  <a:lnTo>
                    <a:pt x="653" y="110"/>
                  </a:lnTo>
                  <a:lnTo>
                    <a:pt x="659" y="111"/>
                  </a:lnTo>
                  <a:lnTo>
                    <a:pt x="665" y="112"/>
                  </a:lnTo>
                  <a:lnTo>
                    <a:pt x="672" y="113"/>
                  </a:lnTo>
                  <a:lnTo>
                    <a:pt x="678" y="114"/>
                  </a:lnTo>
                  <a:lnTo>
                    <a:pt x="684" y="115"/>
                  </a:lnTo>
                  <a:lnTo>
                    <a:pt x="691" y="116"/>
                  </a:lnTo>
                  <a:lnTo>
                    <a:pt x="697" y="117"/>
                  </a:lnTo>
                  <a:lnTo>
                    <a:pt x="703" y="118"/>
                  </a:lnTo>
                  <a:lnTo>
                    <a:pt x="710" y="119"/>
                  </a:lnTo>
                  <a:lnTo>
                    <a:pt x="716" y="120"/>
                  </a:lnTo>
                  <a:lnTo>
                    <a:pt x="722" y="121"/>
                  </a:lnTo>
                  <a:lnTo>
                    <a:pt x="729" y="122"/>
                  </a:lnTo>
                  <a:lnTo>
                    <a:pt x="735" y="123"/>
                  </a:lnTo>
                  <a:lnTo>
                    <a:pt x="741" y="124"/>
                  </a:lnTo>
                  <a:lnTo>
                    <a:pt x="748" y="125"/>
                  </a:lnTo>
                  <a:lnTo>
                    <a:pt x="754" y="126"/>
                  </a:lnTo>
                  <a:lnTo>
                    <a:pt x="760" y="127"/>
                  </a:lnTo>
                  <a:lnTo>
                    <a:pt x="767" y="128"/>
                  </a:lnTo>
                  <a:lnTo>
                    <a:pt x="773" y="129"/>
                  </a:lnTo>
                  <a:lnTo>
                    <a:pt x="779" y="130"/>
                  </a:lnTo>
                  <a:lnTo>
                    <a:pt x="786" y="131"/>
                  </a:lnTo>
                  <a:lnTo>
                    <a:pt x="792" y="132"/>
                  </a:lnTo>
                  <a:lnTo>
                    <a:pt x="798" y="133"/>
                  </a:lnTo>
                  <a:lnTo>
                    <a:pt x="805" y="134"/>
                  </a:lnTo>
                  <a:lnTo>
                    <a:pt x="811" y="135"/>
                  </a:lnTo>
                  <a:lnTo>
                    <a:pt x="817" y="136"/>
                  </a:lnTo>
                  <a:lnTo>
                    <a:pt x="824" y="137"/>
                  </a:lnTo>
                  <a:lnTo>
                    <a:pt x="830" y="138"/>
                  </a:lnTo>
                  <a:lnTo>
                    <a:pt x="836" y="139"/>
                  </a:lnTo>
                  <a:lnTo>
                    <a:pt x="843" y="140"/>
                  </a:lnTo>
                  <a:lnTo>
                    <a:pt x="843" y="140"/>
                  </a:lnTo>
                  <a:lnTo>
                    <a:pt x="855" y="141"/>
                  </a:lnTo>
                  <a:lnTo>
                    <a:pt x="862" y="142"/>
                  </a:lnTo>
                  <a:lnTo>
                    <a:pt x="868" y="143"/>
                  </a:lnTo>
                  <a:lnTo>
                    <a:pt x="874" y="144"/>
                  </a:lnTo>
                  <a:lnTo>
                    <a:pt x="881" y="145"/>
                  </a:lnTo>
                  <a:lnTo>
                    <a:pt x="887" y="146"/>
                  </a:lnTo>
                  <a:lnTo>
                    <a:pt x="893" y="147"/>
                  </a:lnTo>
                  <a:lnTo>
                    <a:pt x="894" y="147"/>
                  </a:lnTo>
                  <a:lnTo>
                    <a:pt x="906" y="149"/>
                  </a:lnTo>
                  <a:lnTo>
                    <a:pt x="912" y="150"/>
                  </a:lnTo>
                  <a:lnTo>
                    <a:pt x="919" y="151"/>
                  </a:lnTo>
                  <a:lnTo>
                    <a:pt x="925" y="152"/>
                  </a:lnTo>
                  <a:lnTo>
                    <a:pt x="931" y="153"/>
                  </a:lnTo>
                  <a:lnTo>
                    <a:pt x="932" y="153"/>
                  </a:lnTo>
                  <a:lnTo>
                    <a:pt x="944" y="154"/>
                  </a:lnTo>
                  <a:lnTo>
                    <a:pt x="950" y="155"/>
                  </a:lnTo>
                  <a:lnTo>
                    <a:pt x="957" y="156"/>
                  </a:lnTo>
                  <a:lnTo>
                    <a:pt x="963" y="157"/>
                  </a:lnTo>
                  <a:lnTo>
                    <a:pt x="969" y="158"/>
                  </a:lnTo>
                  <a:lnTo>
                    <a:pt x="970" y="158"/>
                  </a:lnTo>
                  <a:lnTo>
                    <a:pt x="982" y="160"/>
                  </a:lnTo>
                  <a:lnTo>
                    <a:pt x="988" y="161"/>
                  </a:lnTo>
                  <a:lnTo>
                    <a:pt x="995" y="162"/>
                  </a:lnTo>
                  <a:lnTo>
                    <a:pt x="995" y="162"/>
                  </a:lnTo>
                  <a:lnTo>
                    <a:pt x="1007" y="163"/>
                  </a:lnTo>
                  <a:lnTo>
                    <a:pt x="1014" y="164"/>
                  </a:lnTo>
                  <a:lnTo>
                    <a:pt x="1020" y="165"/>
                  </a:lnTo>
                  <a:lnTo>
                    <a:pt x="1026" y="166"/>
                  </a:lnTo>
                  <a:lnTo>
                    <a:pt x="1027" y="166"/>
                  </a:lnTo>
                  <a:lnTo>
                    <a:pt x="1040" y="168"/>
                  </a:lnTo>
                  <a:lnTo>
                    <a:pt x="1045" y="169"/>
                  </a:lnTo>
                  <a:lnTo>
                    <a:pt x="1046" y="169"/>
                  </a:lnTo>
                  <a:lnTo>
                    <a:pt x="1059" y="170"/>
                  </a:lnTo>
                  <a:lnTo>
                    <a:pt x="1064" y="171"/>
                  </a:lnTo>
                  <a:lnTo>
                    <a:pt x="1071" y="172"/>
                  </a:lnTo>
                  <a:lnTo>
                    <a:pt x="1072" y="172"/>
                  </a:lnTo>
                  <a:lnTo>
                    <a:pt x="1083" y="174"/>
                  </a:lnTo>
                  <a:lnTo>
                    <a:pt x="1090" y="175"/>
                  </a:lnTo>
                  <a:lnTo>
                    <a:pt x="1097" y="176"/>
                  </a:lnTo>
                  <a:lnTo>
                    <a:pt x="1097" y="176"/>
                  </a:lnTo>
                  <a:lnTo>
                    <a:pt x="1109" y="177"/>
                  </a:lnTo>
                  <a:lnTo>
                    <a:pt x="1116" y="178"/>
                  </a:lnTo>
                  <a:lnTo>
                    <a:pt x="1116" y="178"/>
                  </a:lnTo>
                  <a:lnTo>
                    <a:pt x="1128" y="180"/>
                  </a:lnTo>
                  <a:lnTo>
                    <a:pt x="1135" y="181"/>
                  </a:lnTo>
                  <a:lnTo>
                    <a:pt x="1135" y="181"/>
                  </a:lnTo>
                  <a:lnTo>
                    <a:pt x="1147" y="182"/>
                  </a:lnTo>
                  <a:lnTo>
                    <a:pt x="1154" y="183"/>
                  </a:lnTo>
                  <a:lnTo>
                    <a:pt x="1154" y="183"/>
                  </a:lnTo>
                  <a:lnTo>
                    <a:pt x="1166" y="185"/>
                  </a:lnTo>
                  <a:lnTo>
                    <a:pt x="1173" y="186"/>
                  </a:lnTo>
                  <a:lnTo>
                    <a:pt x="1173" y="186"/>
                  </a:lnTo>
                  <a:lnTo>
                    <a:pt x="1185" y="187"/>
                  </a:lnTo>
                  <a:lnTo>
                    <a:pt x="1186" y="187"/>
                  </a:lnTo>
                  <a:lnTo>
                    <a:pt x="1197" y="189"/>
                  </a:lnTo>
                  <a:lnTo>
                    <a:pt x="1204" y="190"/>
                  </a:lnTo>
                  <a:lnTo>
                    <a:pt x="1205" y="190"/>
                  </a:lnTo>
                  <a:lnTo>
                    <a:pt x="1216" y="191"/>
                  </a:lnTo>
                  <a:lnTo>
                    <a:pt x="1223" y="192"/>
                  </a:lnTo>
                  <a:lnTo>
                    <a:pt x="1224" y="192"/>
                  </a:lnTo>
                  <a:lnTo>
                    <a:pt x="1235" y="194"/>
                  </a:lnTo>
                  <a:lnTo>
                    <a:pt x="1236" y="194"/>
                  </a:lnTo>
                  <a:lnTo>
                    <a:pt x="1249" y="195"/>
                  </a:lnTo>
                  <a:lnTo>
                    <a:pt x="1254" y="196"/>
                  </a:lnTo>
                  <a:lnTo>
                    <a:pt x="1255" y="196"/>
                  </a:lnTo>
                  <a:lnTo>
                    <a:pt x="1268" y="198"/>
                  </a:lnTo>
                  <a:lnTo>
                    <a:pt x="1268" y="198"/>
                  </a:lnTo>
                  <a:lnTo>
                    <a:pt x="1280" y="199"/>
                  </a:lnTo>
                  <a:lnTo>
                    <a:pt x="1281" y="199"/>
                  </a:lnTo>
                  <a:lnTo>
                    <a:pt x="1292" y="201"/>
                  </a:lnTo>
                  <a:lnTo>
                    <a:pt x="1299" y="202"/>
                  </a:lnTo>
                  <a:lnTo>
                    <a:pt x="1300" y="202"/>
                  </a:lnTo>
                  <a:lnTo>
                    <a:pt x="1311" y="203"/>
                  </a:lnTo>
                  <a:lnTo>
                    <a:pt x="1312" y="203"/>
                  </a:lnTo>
                  <a:lnTo>
                    <a:pt x="1325" y="205"/>
                  </a:lnTo>
                  <a:lnTo>
                    <a:pt x="1325" y="205"/>
                  </a:lnTo>
                  <a:lnTo>
                    <a:pt x="1337" y="206"/>
                  </a:lnTo>
                  <a:lnTo>
                    <a:pt x="1338" y="206"/>
                  </a:lnTo>
                  <a:lnTo>
                    <a:pt x="1349" y="208"/>
                  </a:lnTo>
                  <a:lnTo>
                    <a:pt x="1350" y="208"/>
                  </a:lnTo>
                  <a:lnTo>
                    <a:pt x="1363" y="209"/>
                  </a:lnTo>
                  <a:lnTo>
                    <a:pt x="1363" y="209"/>
                  </a:lnTo>
                  <a:lnTo>
                    <a:pt x="1375" y="211"/>
                  </a:lnTo>
                  <a:lnTo>
                    <a:pt x="1376" y="211"/>
                  </a:lnTo>
                  <a:lnTo>
                    <a:pt x="1387" y="212"/>
                  </a:lnTo>
                  <a:lnTo>
                    <a:pt x="1388" y="212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413" y="215"/>
                  </a:lnTo>
                  <a:lnTo>
                    <a:pt x="1414" y="215"/>
                  </a:lnTo>
                  <a:lnTo>
                    <a:pt x="1425" y="217"/>
                  </a:lnTo>
                  <a:lnTo>
                    <a:pt x="1426" y="217"/>
                  </a:lnTo>
                  <a:lnTo>
                    <a:pt x="1439" y="218"/>
                  </a:lnTo>
                  <a:lnTo>
                    <a:pt x="1439" y="218"/>
                  </a:lnTo>
                  <a:lnTo>
                    <a:pt x="1451" y="220"/>
                  </a:lnTo>
                  <a:lnTo>
                    <a:pt x="1452" y="220"/>
                  </a:lnTo>
                  <a:lnTo>
                    <a:pt x="1458" y="220"/>
                  </a:lnTo>
                  <a:lnTo>
                    <a:pt x="1470" y="222"/>
                  </a:lnTo>
                  <a:lnTo>
                    <a:pt x="1471" y="222"/>
                  </a:lnTo>
                  <a:lnTo>
                    <a:pt x="1482" y="223"/>
                  </a:lnTo>
                  <a:lnTo>
                    <a:pt x="1483" y="223"/>
                  </a:lnTo>
                  <a:lnTo>
                    <a:pt x="1495" y="225"/>
                  </a:lnTo>
                  <a:lnTo>
                    <a:pt x="1496" y="225"/>
                  </a:lnTo>
                  <a:lnTo>
                    <a:pt x="1502" y="225"/>
                  </a:lnTo>
                  <a:lnTo>
                    <a:pt x="1514" y="227"/>
                  </a:lnTo>
                  <a:lnTo>
                    <a:pt x="1515" y="227"/>
                  </a:lnTo>
                  <a:lnTo>
                    <a:pt x="1527" y="228"/>
                  </a:lnTo>
                  <a:lnTo>
                    <a:pt x="1528" y="228"/>
                  </a:lnTo>
                  <a:lnTo>
                    <a:pt x="1534" y="229"/>
                  </a:lnTo>
                  <a:lnTo>
                    <a:pt x="1546" y="230"/>
                  </a:lnTo>
                  <a:lnTo>
                    <a:pt x="1547" y="230"/>
                  </a:lnTo>
                  <a:lnTo>
                    <a:pt x="1559" y="232"/>
                  </a:lnTo>
                  <a:lnTo>
                    <a:pt x="1559" y="232"/>
                  </a:lnTo>
                  <a:lnTo>
                    <a:pt x="1566" y="232"/>
                  </a:lnTo>
                  <a:lnTo>
                    <a:pt x="1578" y="234"/>
                  </a:lnTo>
                  <a:lnTo>
                    <a:pt x="1578" y="234"/>
                  </a:lnTo>
                  <a:lnTo>
                    <a:pt x="1585" y="234"/>
                  </a:lnTo>
                  <a:lnTo>
                    <a:pt x="1597" y="236"/>
                  </a:lnTo>
                  <a:lnTo>
                    <a:pt x="1597" y="236"/>
                  </a:lnTo>
                  <a:lnTo>
                    <a:pt x="1604" y="236"/>
                  </a:lnTo>
                  <a:lnTo>
                    <a:pt x="1616" y="238"/>
                  </a:lnTo>
                  <a:lnTo>
                    <a:pt x="1616" y="238"/>
                  </a:lnTo>
                  <a:lnTo>
                    <a:pt x="1623" y="238"/>
                  </a:lnTo>
                  <a:lnTo>
                    <a:pt x="1635" y="240"/>
                  </a:lnTo>
                  <a:lnTo>
                    <a:pt x="1635" y="240"/>
                  </a:lnTo>
                  <a:lnTo>
                    <a:pt x="1642" y="240"/>
                  </a:lnTo>
                  <a:lnTo>
                    <a:pt x="1654" y="242"/>
                  </a:lnTo>
                  <a:lnTo>
                    <a:pt x="1654" y="242"/>
                  </a:lnTo>
                  <a:lnTo>
                    <a:pt x="1661" y="242"/>
                  </a:lnTo>
                  <a:lnTo>
                    <a:pt x="1673" y="244"/>
                  </a:lnTo>
                  <a:lnTo>
                    <a:pt x="1673" y="244"/>
                  </a:lnTo>
                  <a:lnTo>
                    <a:pt x="1680" y="244"/>
                  </a:lnTo>
                  <a:lnTo>
                    <a:pt x="1692" y="246"/>
                  </a:lnTo>
                  <a:lnTo>
                    <a:pt x="1692" y="246"/>
                  </a:lnTo>
                  <a:lnTo>
                    <a:pt x="1699" y="246"/>
                  </a:lnTo>
                  <a:lnTo>
                    <a:pt x="1711" y="248"/>
                  </a:lnTo>
                  <a:lnTo>
                    <a:pt x="1711" y="248"/>
                  </a:lnTo>
                  <a:lnTo>
                    <a:pt x="1718" y="248"/>
                  </a:lnTo>
                  <a:lnTo>
                    <a:pt x="1724" y="249"/>
                  </a:lnTo>
                  <a:lnTo>
                    <a:pt x="1736" y="250"/>
                  </a:lnTo>
                  <a:lnTo>
                    <a:pt x="1737" y="250"/>
                  </a:lnTo>
                  <a:lnTo>
                    <a:pt x="1743" y="251"/>
                  </a:lnTo>
                  <a:lnTo>
                    <a:pt x="1749" y="251"/>
                  </a:lnTo>
                  <a:lnTo>
                    <a:pt x="1761" y="253"/>
                  </a:lnTo>
                  <a:lnTo>
                    <a:pt x="1762" y="253"/>
                  </a:lnTo>
                  <a:lnTo>
                    <a:pt x="1768" y="253"/>
                  </a:lnTo>
                  <a:lnTo>
                    <a:pt x="1775" y="254"/>
                  </a:lnTo>
                  <a:lnTo>
                    <a:pt x="1787" y="255"/>
                  </a:lnTo>
                  <a:lnTo>
                    <a:pt x="1787" y="255"/>
                  </a:lnTo>
                  <a:lnTo>
                    <a:pt x="1794" y="256"/>
                  </a:lnTo>
                  <a:lnTo>
                    <a:pt x="1800" y="256"/>
                  </a:lnTo>
                  <a:lnTo>
                    <a:pt x="1812" y="258"/>
                  </a:lnTo>
                  <a:lnTo>
                    <a:pt x="1813" y="258"/>
                  </a:lnTo>
                  <a:lnTo>
                    <a:pt x="1819" y="258"/>
                  </a:lnTo>
                  <a:lnTo>
                    <a:pt x="1825" y="259"/>
                  </a:lnTo>
                  <a:lnTo>
                    <a:pt x="1832" y="259"/>
                  </a:lnTo>
                  <a:lnTo>
                    <a:pt x="1844" y="261"/>
                  </a:lnTo>
                  <a:lnTo>
                    <a:pt x="1844" y="261"/>
                  </a:lnTo>
                  <a:lnTo>
                    <a:pt x="1851" y="261"/>
                  </a:lnTo>
                  <a:lnTo>
                    <a:pt x="1857" y="262"/>
                  </a:lnTo>
                  <a:lnTo>
                    <a:pt x="1863" y="262"/>
                  </a:lnTo>
                  <a:lnTo>
                    <a:pt x="1875" y="264"/>
                  </a:lnTo>
                  <a:lnTo>
                    <a:pt x="1876" y="264"/>
                  </a:lnTo>
                  <a:lnTo>
                    <a:pt x="1882" y="264"/>
                  </a:lnTo>
                  <a:lnTo>
                    <a:pt x="1889" y="265"/>
                  </a:lnTo>
                  <a:lnTo>
                    <a:pt x="1895" y="265"/>
                  </a:lnTo>
                  <a:lnTo>
                    <a:pt x="1907" y="267"/>
                  </a:lnTo>
                  <a:lnTo>
                    <a:pt x="1908" y="267"/>
                  </a:lnTo>
                  <a:lnTo>
                    <a:pt x="1914" y="267"/>
                  </a:lnTo>
                  <a:lnTo>
                    <a:pt x="1920" y="268"/>
                  </a:lnTo>
                  <a:lnTo>
                    <a:pt x="1927" y="268"/>
                  </a:lnTo>
                  <a:lnTo>
                    <a:pt x="1933" y="269"/>
                  </a:lnTo>
                  <a:lnTo>
                    <a:pt x="1945" y="270"/>
                  </a:lnTo>
                  <a:lnTo>
                    <a:pt x="1946" y="270"/>
                  </a:lnTo>
                  <a:lnTo>
                    <a:pt x="1952" y="271"/>
                  </a:lnTo>
                  <a:lnTo>
                    <a:pt x="1959" y="271"/>
                  </a:lnTo>
                  <a:lnTo>
                    <a:pt x="1965" y="272"/>
                  </a:lnTo>
                  <a:lnTo>
                    <a:pt x="1971" y="272"/>
                  </a:lnTo>
                  <a:lnTo>
                    <a:pt x="1978" y="273"/>
                  </a:lnTo>
                  <a:lnTo>
                    <a:pt x="1989" y="274"/>
                  </a:lnTo>
                  <a:lnTo>
                    <a:pt x="1990" y="274"/>
                  </a:lnTo>
                  <a:lnTo>
                    <a:pt x="1997" y="275"/>
                  </a:lnTo>
                  <a:lnTo>
                    <a:pt x="2003" y="275"/>
                  </a:lnTo>
                  <a:lnTo>
                    <a:pt x="2009" y="276"/>
                  </a:lnTo>
                  <a:lnTo>
                    <a:pt x="2016" y="276"/>
                  </a:lnTo>
                  <a:lnTo>
                    <a:pt x="2022" y="277"/>
                  </a:lnTo>
                  <a:lnTo>
                    <a:pt x="2028" y="277"/>
                  </a:lnTo>
                  <a:lnTo>
                    <a:pt x="2035" y="278"/>
                  </a:lnTo>
                  <a:lnTo>
                    <a:pt x="2046" y="279"/>
                  </a:lnTo>
                  <a:lnTo>
                    <a:pt x="2047" y="279"/>
                  </a:lnTo>
                  <a:lnTo>
                    <a:pt x="2054" y="280"/>
                  </a:lnTo>
                  <a:lnTo>
                    <a:pt x="2060" y="280"/>
                  </a:lnTo>
                  <a:lnTo>
                    <a:pt x="2066" y="281"/>
                  </a:lnTo>
                  <a:lnTo>
                    <a:pt x="2073" y="281"/>
                  </a:lnTo>
                  <a:lnTo>
                    <a:pt x="2079" y="282"/>
                  </a:lnTo>
                  <a:lnTo>
                    <a:pt x="2085" y="282"/>
                  </a:lnTo>
                  <a:lnTo>
                    <a:pt x="2092" y="283"/>
                  </a:lnTo>
                  <a:lnTo>
                    <a:pt x="2098" y="283"/>
                  </a:lnTo>
                  <a:lnTo>
                    <a:pt x="2104" y="284"/>
                  </a:lnTo>
                  <a:lnTo>
                    <a:pt x="2111" y="284"/>
                  </a:lnTo>
                  <a:lnTo>
                    <a:pt x="2122" y="286"/>
                  </a:lnTo>
                  <a:lnTo>
                    <a:pt x="2123" y="286"/>
                  </a:lnTo>
                  <a:lnTo>
                    <a:pt x="2130" y="286"/>
                  </a:lnTo>
                  <a:lnTo>
                    <a:pt x="2136" y="287"/>
                  </a:lnTo>
                  <a:lnTo>
                    <a:pt x="2142" y="287"/>
                  </a:lnTo>
                  <a:lnTo>
                    <a:pt x="2149" y="288"/>
                  </a:lnTo>
                  <a:lnTo>
                    <a:pt x="2155" y="288"/>
                  </a:lnTo>
                  <a:lnTo>
                    <a:pt x="2161" y="289"/>
                  </a:lnTo>
                  <a:lnTo>
                    <a:pt x="2168" y="289"/>
                  </a:lnTo>
                  <a:lnTo>
                    <a:pt x="2174" y="290"/>
                  </a:lnTo>
                  <a:lnTo>
                    <a:pt x="2180" y="290"/>
                  </a:lnTo>
                  <a:lnTo>
                    <a:pt x="2187" y="291"/>
                  </a:lnTo>
                  <a:lnTo>
                    <a:pt x="2193" y="291"/>
                  </a:lnTo>
                  <a:lnTo>
                    <a:pt x="2199" y="292"/>
                  </a:lnTo>
                  <a:lnTo>
                    <a:pt x="2206" y="292"/>
                  </a:lnTo>
                  <a:lnTo>
                    <a:pt x="2212" y="293"/>
                  </a:lnTo>
                  <a:lnTo>
                    <a:pt x="2218" y="293"/>
                  </a:lnTo>
                  <a:lnTo>
                    <a:pt x="2225" y="294"/>
                  </a:lnTo>
                  <a:lnTo>
                    <a:pt x="2231" y="294"/>
                  </a:lnTo>
                  <a:lnTo>
                    <a:pt x="2237" y="295"/>
                  </a:lnTo>
                  <a:lnTo>
                    <a:pt x="2244" y="295"/>
                  </a:lnTo>
                  <a:lnTo>
                    <a:pt x="2250" y="296"/>
                  </a:lnTo>
                  <a:lnTo>
                    <a:pt x="2256" y="296"/>
                  </a:lnTo>
                  <a:lnTo>
                    <a:pt x="2263" y="297"/>
                  </a:lnTo>
                  <a:lnTo>
                    <a:pt x="2269" y="297"/>
                  </a:lnTo>
                  <a:lnTo>
                    <a:pt x="2275" y="298"/>
                  </a:lnTo>
                  <a:lnTo>
                    <a:pt x="2282" y="298"/>
                  </a:lnTo>
                  <a:lnTo>
                    <a:pt x="2288" y="299"/>
                  </a:lnTo>
                  <a:lnTo>
                    <a:pt x="2294" y="299"/>
                  </a:lnTo>
                  <a:lnTo>
                    <a:pt x="2301" y="300"/>
                  </a:lnTo>
                  <a:lnTo>
                    <a:pt x="2307" y="300"/>
                  </a:lnTo>
                  <a:lnTo>
                    <a:pt x="2313" y="301"/>
                  </a:lnTo>
                  <a:lnTo>
                    <a:pt x="2320" y="301"/>
                  </a:lnTo>
                  <a:lnTo>
                    <a:pt x="2326" y="302"/>
                  </a:lnTo>
                  <a:lnTo>
                    <a:pt x="2332" y="302"/>
                  </a:lnTo>
                  <a:lnTo>
                    <a:pt x="2339" y="303"/>
                  </a:lnTo>
                  <a:lnTo>
                    <a:pt x="2345" y="303"/>
                  </a:lnTo>
                  <a:lnTo>
                    <a:pt x="2351" y="304"/>
                  </a:lnTo>
                  <a:lnTo>
                    <a:pt x="2358" y="304"/>
                  </a:lnTo>
                  <a:lnTo>
                    <a:pt x="2358" y="304"/>
                  </a:lnTo>
                  <a:lnTo>
                    <a:pt x="2370" y="305"/>
                  </a:lnTo>
                  <a:lnTo>
                    <a:pt x="2377" y="305"/>
                  </a:lnTo>
                  <a:lnTo>
                    <a:pt x="2383" y="306"/>
                  </a:lnTo>
                  <a:lnTo>
                    <a:pt x="2389" y="306"/>
                  </a:lnTo>
                  <a:lnTo>
                    <a:pt x="2396" y="307"/>
                  </a:lnTo>
                  <a:lnTo>
                    <a:pt x="2402" y="307"/>
                  </a:lnTo>
                  <a:lnTo>
                    <a:pt x="2408" y="308"/>
                  </a:lnTo>
                  <a:lnTo>
                    <a:pt x="2415" y="308"/>
                  </a:lnTo>
                  <a:lnTo>
                    <a:pt x="2421" y="309"/>
                  </a:lnTo>
                  <a:lnTo>
                    <a:pt x="2427" y="309"/>
                  </a:lnTo>
                  <a:lnTo>
                    <a:pt x="2434" y="310"/>
                  </a:lnTo>
                  <a:lnTo>
                    <a:pt x="2440" y="310"/>
                  </a:lnTo>
                  <a:lnTo>
                    <a:pt x="2441" y="310"/>
                  </a:lnTo>
                  <a:lnTo>
                    <a:pt x="2453" y="311"/>
                  </a:lnTo>
                  <a:lnTo>
                    <a:pt x="2459" y="311"/>
                  </a:lnTo>
                  <a:lnTo>
                    <a:pt x="2465" y="312"/>
                  </a:lnTo>
                  <a:lnTo>
                    <a:pt x="2472" y="312"/>
                  </a:lnTo>
                  <a:lnTo>
                    <a:pt x="2478" y="313"/>
                  </a:lnTo>
                  <a:lnTo>
                    <a:pt x="2484" y="313"/>
                  </a:lnTo>
                  <a:lnTo>
                    <a:pt x="2491" y="314"/>
                  </a:lnTo>
                  <a:lnTo>
                    <a:pt x="2497" y="314"/>
                  </a:lnTo>
                  <a:lnTo>
                    <a:pt x="2503" y="315"/>
                  </a:lnTo>
                  <a:lnTo>
                    <a:pt x="2504" y="314"/>
                  </a:lnTo>
                  <a:lnTo>
                    <a:pt x="2516" y="315"/>
                  </a:lnTo>
                  <a:lnTo>
                    <a:pt x="2522" y="316"/>
                  </a:lnTo>
                  <a:lnTo>
                    <a:pt x="2529" y="316"/>
                  </a:lnTo>
                  <a:lnTo>
                    <a:pt x="2535" y="317"/>
                  </a:lnTo>
                  <a:lnTo>
                    <a:pt x="2541" y="317"/>
                  </a:lnTo>
                  <a:lnTo>
                    <a:pt x="2548" y="318"/>
                  </a:lnTo>
                  <a:lnTo>
                    <a:pt x="2548" y="317"/>
                  </a:lnTo>
                  <a:lnTo>
                    <a:pt x="2560" y="318"/>
                  </a:lnTo>
                  <a:lnTo>
                    <a:pt x="2567" y="319"/>
                  </a:lnTo>
                  <a:lnTo>
                    <a:pt x="2573" y="319"/>
                  </a:lnTo>
                  <a:lnTo>
                    <a:pt x="2579" y="320"/>
                  </a:lnTo>
                  <a:lnTo>
                    <a:pt x="2586" y="320"/>
                  </a:lnTo>
                  <a:lnTo>
                    <a:pt x="2592" y="321"/>
                  </a:lnTo>
                  <a:lnTo>
                    <a:pt x="2593" y="320"/>
                  </a:lnTo>
                  <a:lnTo>
                    <a:pt x="2605" y="321"/>
                  </a:lnTo>
                  <a:lnTo>
                    <a:pt x="2611" y="322"/>
                  </a:lnTo>
                  <a:lnTo>
                    <a:pt x="2617" y="322"/>
                  </a:lnTo>
                  <a:lnTo>
                    <a:pt x="2624" y="323"/>
                  </a:lnTo>
                  <a:lnTo>
                    <a:pt x="2630" y="323"/>
                  </a:lnTo>
                  <a:lnTo>
                    <a:pt x="2631" y="323"/>
                  </a:lnTo>
                  <a:lnTo>
                    <a:pt x="2643" y="324"/>
                  </a:lnTo>
                  <a:lnTo>
                    <a:pt x="2649" y="324"/>
                  </a:lnTo>
                  <a:lnTo>
                    <a:pt x="2655" y="325"/>
                  </a:lnTo>
                  <a:lnTo>
                    <a:pt x="2662" y="325"/>
                  </a:lnTo>
                  <a:lnTo>
                    <a:pt x="2662" y="325"/>
                  </a:lnTo>
                  <a:lnTo>
                    <a:pt x="2674" y="326"/>
                  </a:lnTo>
                  <a:lnTo>
                    <a:pt x="2681" y="326"/>
                  </a:lnTo>
                  <a:lnTo>
                    <a:pt x="2687" y="327"/>
                  </a:lnTo>
                  <a:lnTo>
                    <a:pt x="2693" y="327"/>
                  </a:lnTo>
                  <a:lnTo>
                    <a:pt x="2700" y="328"/>
                  </a:lnTo>
                  <a:lnTo>
                    <a:pt x="2700" y="327"/>
                  </a:lnTo>
                  <a:lnTo>
                    <a:pt x="2712" y="328"/>
                  </a:lnTo>
                  <a:lnTo>
                    <a:pt x="2719" y="329"/>
                  </a:lnTo>
                  <a:lnTo>
                    <a:pt x="2725" y="329"/>
                  </a:lnTo>
                  <a:lnTo>
                    <a:pt x="2726" y="329"/>
                  </a:lnTo>
                  <a:lnTo>
                    <a:pt x="2738" y="330"/>
                  </a:lnTo>
                  <a:lnTo>
                    <a:pt x="2744" y="330"/>
                  </a:lnTo>
                  <a:lnTo>
                    <a:pt x="2750" y="331"/>
                  </a:lnTo>
                  <a:lnTo>
                    <a:pt x="2757" y="331"/>
                  </a:lnTo>
                  <a:lnTo>
                    <a:pt x="2757" y="331"/>
                  </a:lnTo>
                  <a:lnTo>
                    <a:pt x="2769" y="332"/>
                  </a:lnTo>
                  <a:lnTo>
                    <a:pt x="2776" y="332"/>
                  </a:lnTo>
                  <a:lnTo>
                    <a:pt x="2782" y="333"/>
                  </a:lnTo>
                  <a:lnTo>
                    <a:pt x="2783" y="332"/>
                  </a:lnTo>
                  <a:lnTo>
                    <a:pt x="2795" y="333"/>
                  </a:lnTo>
                  <a:lnTo>
                    <a:pt x="2801" y="334"/>
                  </a:lnTo>
                  <a:lnTo>
                    <a:pt x="2807" y="334"/>
                  </a:lnTo>
                  <a:lnTo>
                    <a:pt x="2808" y="334"/>
                  </a:lnTo>
                  <a:lnTo>
                    <a:pt x="2820" y="335"/>
                  </a:lnTo>
                  <a:lnTo>
                    <a:pt x="2826" y="335"/>
                  </a:lnTo>
                  <a:lnTo>
                    <a:pt x="2833" y="336"/>
                  </a:lnTo>
                  <a:lnTo>
                    <a:pt x="2833" y="335"/>
                  </a:lnTo>
                  <a:lnTo>
                    <a:pt x="2845" y="336"/>
                  </a:lnTo>
                  <a:lnTo>
                    <a:pt x="2852" y="337"/>
                  </a:lnTo>
                  <a:lnTo>
                    <a:pt x="2858" y="337"/>
                  </a:lnTo>
                  <a:lnTo>
                    <a:pt x="2859" y="337"/>
                  </a:lnTo>
                  <a:lnTo>
                    <a:pt x="2871" y="338"/>
                  </a:lnTo>
                  <a:lnTo>
                    <a:pt x="2877" y="338"/>
                  </a:lnTo>
                  <a:lnTo>
                    <a:pt x="2883" y="339"/>
                  </a:lnTo>
                  <a:lnTo>
                    <a:pt x="2884" y="338"/>
                  </a:lnTo>
                  <a:lnTo>
                    <a:pt x="2896" y="339"/>
                  </a:lnTo>
                  <a:lnTo>
                    <a:pt x="2903" y="340"/>
                  </a:lnTo>
                  <a:lnTo>
                    <a:pt x="2909" y="340"/>
                  </a:lnTo>
                  <a:lnTo>
                    <a:pt x="2910" y="340"/>
                  </a:lnTo>
                  <a:lnTo>
                    <a:pt x="2922" y="341"/>
                  </a:lnTo>
                  <a:lnTo>
                    <a:pt x="2928" y="341"/>
                  </a:lnTo>
                  <a:lnTo>
                    <a:pt x="2929" y="341"/>
                  </a:lnTo>
                  <a:lnTo>
                    <a:pt x="2941" y="342"/>
                  </a:lnTo>
                  <a:lnTo>
                    <a:pt x="2947" y="342"/>
                  </a:lnTo>
                  <a:lnTo>
                    <a:pt x="2953" y="343"/>
                  </a:lnTo>
                  <a:lnTo>
                    <a:pt x="2954" y="342"/>
                  </a:lnTo>
                  <a:lnTo>
                    <a:pt x="2966" y="343"/>
                  </a:lnTo>
                  <a:lnTo>
                    <a:pt x="2972" y="344"/>
                  </a:lnTo>
                  <a:lnTo>
                    <a:pt x="2973" y="343"/>
                  </a:lnTo>
                  <a:lnTo>
                    <a:pt x="2985" y="344"/>
                  </a:lnTo>
                  <a:lnTo>
                    <a:pt x="2991" y="345"/>
                  </a:lnTo>
                  <a:lnTo>
                    <a:pt x="2992" y="344"/>
                  </a:lnTo>
                  <a:lnTo>
                    <a:pt x="3004" y="345"/>
                  </a:lnTo>
                  <a:lnTo>
                    <a:pt x="3010" y="346"/>
                  </a:lnTo>
                  <a:lnTo>
                    <a:pt x="3011" y="345"/>
                  </a:lnTo>
                  <a:lnTo>
                    <a:pt x="3023" y="346"/>
                  </a:lnTo>
                  <a:lnTo>
                    <a:pt x="3029" y="347"/>
                  </a:lnTo>
                  <a:lnTo>
                    <a:pt x="3036" y="347"/>
                  </a:lnTo>
                  <a:lnTo>
                    <a:pt x="3036" y="347"/>
                  </a:lnTo>
                  <a:lnTo>
                    <a:pt x="3048" y="348"/>
                  </a:lnTo>
                  <a:lnTo>
                    <a:pt x="3055" y="348"/>
                  </a:lnTo>
                  <a:lnTo>
                    <a:pt x="3055" y="348"/>
                  </a:lnTo>
                  <a:lnTo>
                    <a:pt x="3067" y="349"/>
                  </a:lnTo>
                  <a:lnTo>
                    <a:pt x="3074" y="349"/>
                  </a:lnTo>
                  <a:lnTo>
                    <a:pt x="3074" y="349"/>
                  </a:lnTo>
                  <a:lnTo>
                    <a:pt x="3086" y="350"/>
                  </a:lnTo>
                  <a:lnTo>
                    <a:pt x="3093" y="350"/>
                  </a:lnTo>
                  <a:lnTo>
                    <a:pt x="3093" y="350"/>
                  </a:lnTo>
                  <a:lnTo>
                    <a:pt x="3105" y="351"/>
                  </a:lnTo>
                  <a:lnTo>
                    <a:pt x="3112" y="351"/>
                  </a:lnTo>
                  <a:lnTo>
                    <a:pt x="3112" y="351"/>
                  </a:lnTo>
                  <a:lnTo>
                    <a:pt x="3124" y="352"/>
                  </a:lnTo>
                  <a:lnTo>
                    <a:pt x="3125" y="351"/>
                  </a:lnTo>
                  <a:lnTo>
                    <a:pt x="3137" y="352"/>
                  </a:lnTo>
                  <a:lnTo>
                    <a:pt x="3143" y="353"/>
                  </a:lnTo>
                  <a:lnTo>
                    <a:pt x="3144" y="352"/>
                  </a:lnTo>
                  <a:lnTo>
                    <a:pt x="3156" y="353"/>
                  </a:lnTo>
                  <a:lnTo>
                    <a:pt x="3162" y="354"/>
                  </a:lnTo>
                  <a:lnTo>
                    <a:pt x="3163" y="353"/>
                  </a:lnTo>
                  <a:lnTo>
                    <a:pt x="3175" y="354"/>
                  </a:lnTo>
                  <a:lnTo>
                    <a:pt x="3181" y="355"/>
                  </a:lnTo>
                  <a:lnTo>
                    <a:pt x="3182" y="354"/>
                  </a:lnTo>
                  <a:lnTo>
                    <a:pt x="3194" y="355"/>
                  </a:lnTo>
                  <a:lnTo>
                    <a:pt x="3195" y="355"/>
                  </a:lnTo>
                  <a:lnTo>
                    <a:pt x="3207" y="356"/>
                  </a:lnTo>
                  <a:lnTo>
                    <a:pt x="3213" y="356"/>
                  </a:lnTo>
                  <a:lnTo>
                    <a:pt x="3214" y="356"/>
                  </a:lnTo>
                  <a:lnTo>
                    <a:pt x="3226" y="357"/>
                  </a:lnTo>
                  <a:lnTo>
                    <a:pt x="3232" y="357"/>
                  </a:lnTo>
                  <a:lnTo>
                    <a:pt x="3233" y="357"/>
                  </a:lnTo>
                  <a:lnTo>
                    <a:pt x="3245" y="358"/>
                  </a:lnTo>
                  <a:lnTo>
                    <a:pt x="3245" y="357"/>
                  </a:lnTo>
                  <a:lnTo>
                    <a:pt x="3257" y="358"/>
                  </a:lnTo>
                  <a:lnTo>
                    <a:pt x="3264" y="359"/>
                  </a:lnTo>
                  <a:lnTo>
                    <a:pt x="3264" y="358"/>
                  </a:lnTo>
                  <a:lnTo>
                    <a:pt x="3276" y="359"/>
                  </a:lnTo>
                  <a:lnTo>
                    <a:pt x="3277" y="359"/>
                  </a:lnTo>
                  <a:lnTo>
                    <a:pt x="3289" y="360"/>
                  </a:lnTo>
                  <a:lnTo>
                    <a:pt x="3295" y="360"/>
                  </a:lnTo>
                  <a:lnTo>
                    <a:pt x="3296" y="360"/>
                  </a:lnTo>
                  <a:lnTo>
                    <a:pt x="3308" y="361"/>
                  </a:lnTo>
                  <a:lnTo>
                    <a:pt x="3309" y="360"/>
                  </a:lnTo>
                  <a:lnTo>
                    <a:pt x="3321" y="361"/>
                  </a:lnTo>
                  <a:lnTo>
                    <a:pt x="3321" y="361"/>
                  </a:lnTo>
                  <a:lnTo>
                    <a:pt x="3333" y="362"/>
                  </a:lnTo>
                  <a:lnTo>
                    <a:pt x="3340" y="362"/>
                  </a:lnTo>
                  <a:lnTo>
                    <a:pt x="3340" y="362"/>
                  </a:lnTo>
                  <a:lnTo>
                    <a:pt x="3352" y="363"/>
                  </a:lnTo>
                  <a:lnTo>
                    <a:pt x="3353" y="362"/>
                  </a:lnTo>
                  <a:lnTo>
                    <a:pt x="3365" y="363"/>
                  </a:lnTo>
                  <a:lnTo>
                    <a:pt x="3371" y="364"/>
                  </a:lnTo>
                  <a:lnTo>
                    <a:pt x="3372" y="363"/>
                  </a:lnTo>
                  <a:lnTo>
                    <a:pt x="3384" y="364"/>
                  </a:lnTo>
                  <a:lnTo>
                    <a:pt x="3385" y="364"/>
                  </a:lnTo>
                  <a:lnTo>
                    <a:pt x="3397" y="365"/>
                  </a:lnTo>
                  <a:lnTo>
                    <a:pt x="3397" y="364"/>
                  </a:lnTo>
                  <a:lnTo>
                    <a:pt x="3409" y="365"/>
                  </a:lnTo>
                  <a:lnTo>
                    <a:pt x="3410" y="365"/>
                  </a:lnTo>
                  <a:lnTo>
                    <a:pt x="3422" y="366"/>
                  </a:lnTo>
                  <a:lnTo>
                    <a:pt x="3428" y="366"/>
                  </a:lnTo>
                  <a:lnTo>
                    <a:pt x="3429" y="366"/>
                  </a:lnTo>
                  <a:lnTo>
                    <a:pt x="3441" y="367"/>
                  </a:lnTo>
                  <a:lnTo>
                    <a:pt x="3442" y="366"/>
                  </a:lnTo>
                  <a:lnTo>
                    <a:pt x="3454" y="367"/>
                  </a:lnTo>
                  <a:lnTo>
                    <a:pt x="3454" y="367"/>
                  </a:lnTo>
                  <a:lnTo>
                    <a:pt x="3466" y="368"/>
                  </a:lnTo>
                  <a:lnTo>
                    <a:pt x="3467" y="367"/>
                  </a:lnTo>
                  <a:lnTo>
                    <a:pt x="3479" y="368"/>
                  </a:lnTo>
                  <a:lnTo>
                    <a:pt x="3485" y="369"/>
                  </a:lnTo>
                  <a:lnTo>
                    <a:pt x="3486" y="368"/>
                  </a:lnTo>
                  <a:lnTo>
                    <a:pt x="3498" y="369"/>
                  </a:lnTo>
                  <a:lnTo>
                    <a:pt x="3499" y="369"/>
                  </a:lnTo>
                  <a:lnTo>
                    <a:pt x="3511" y="370"/>
                  </a:lnTo>
                  <a:lnTo>
                    <a:pt x="3511" y="369"/>
                  </a:lnTo>
                  <a:lnTo>
                    <a:pt x="3523" y="370"/>
                  </a:lnTo>
                  <a:lnTo>
                    <a:pt x="3524" y="370"/>
                  </a:lnTo>
                  <a:lnTo>
                    <a:pt x="3536" y="371"/>
                  </a:lnTo>
                  <a:lnTo>
                    <a:pt x="3537" y="370"/>
                  </a:lnTo>
                  <a:lnTo>
                    <a:pt x="3549" y="371"/>
                  </a:lnTo>
                  <a:lnTo>
                    <a:pt x="3549" y="371"/>
                  </a:lnTo>
                  <a:lnTo>
                    <a:pt x="3561" y="372"/>
                  </a:lnTo>
                  <a:lnTo>
                    <a:pt x="3562" y="371"/>
                  </a:lnTo>
                  <a:lnTo>
                    <a:pt x="3574" y="372"/>
                  </a:lnTo>
                  <a:lnTo>
                    <a:pt x="3575" y="372"/>
                  </a:lnTo>
                  <a:lnTo>
                    <a:pt x="3587" y="373"/>
                  </a:lnTo>
                  <a:lnTo>
                    <a:pt x="3587" y="372"/>
                  </a:lnTo>
                  <a:lnTo>
                    <a:pt x="3599" y="373"/>
                  </a:lnTo>
                  <a:lnTo>
                    <a:pt x="3600" y="373"/>
                  </a:lnTo>
                  <a:lnTo>
                    <a:pt x="3612" y="374"/>
                  </a:lnTo>
                  <a:lnTo>
                    <a:pt x="3613" y="373"/>
                  </a:lnTo>
                  <a:lnTo>
                    <a:pt x="3625" y="374"/>
                  </a:lnTo>
                  <a:lnTo>
                    <a:pt x="3625" y="374"/>
                  </a:lnTo>
                  <a:lnTo>
                    <a:pt x="3637" y="375"/>
                  </a:lnTo>
                  <a:lnTo>
                    <a:pt x="3638" y="374"/>
                  </a:lnTo>
                  <a:lnTo>
                    <a:pt x="3650" y="375"/>
                  </a:lnTo>
                  <a:lnTo>
                    <a:pt x="3651" y="375"/>
                  </a:lnTo>
                  <a:lnTo>
                    <a:pt x="3663" y="376"/>
                  </a:lnTo>
                  <a:lnTo>
                    <a:pt x="3663" y="375"/>
                  </a:lnTo>
                  <a:lnTo>
                    <a:pt x="3675" y="376"/>
                  </a:lnTo>
                  <a:lnTo>
                    <a:pt x="3676" y="376"/>
                  </a:lnTo>
                  <a:lnTo>
                    <a:pt x="3688" y="377"/>
                  </a:lnTo>
                  <a:lnTo>
                    <a:pt x="3689" y="376"/>
                  </a:lnTo>
                  <a:lnTo>
                    <a:pt x="3701" y="377"/>
                  </a:lnTo>
                  <a:lnTo>
                    <a:pt x="3701" y="377"/>
                  </a:lnTo>
                  <a:lnTo>
                    <a:pt x="3713" y="378"/>
                  </a:lnTo>
                  <a:lnTo>
                    <a:pt x="3714" y="377"/>
                  </a:lnTo>
                  <a:lnTo>
                    <a:pt x="3726" y="378"/>
                  </a:lnTo>
                  <a:lnTo>
                    <a:pt x="3727" y="378"/>
                  </a:lnTo>
                  <a:lnTo>
                    <a:pt x="3739" y="379"/>
                  </a:lnTo>
                  <a:lnTo>
                    <a:pt x="3739" y="378"/>
                  </a:lnTo>
                  <a:lnTo>
                    <a:pt x="3751" y="379"/>
                  </a:lnTo>
                  <a:lnTo>
                    <a:pt x="3752" y="379"/>
                  </a:lnTo>
                  <a:lnTo>
                    <a:pt x="3764" y="380"/>
                  </a:lnTo>
                  <a:lnTo>
                    <a:pt x="3765" y="379"/>
                  </a:lnTo>
                  <a:lnTo>
                    <a:pt x="3777" y="380"/>
                  </a:lnTo>
                  <a:lnTo>
                    <a:pt x="3777" y="380"/>
                  </a:lnTo>
                  <a:lnTo>
                    <a:pt x="3784" y="380"/>
                  </a:lnTo>
                  <a:lnTo>
                    <a:pt x="3796" y="381"/>
                  </a:lnTo>
                  <a:lnTo>
                    <a:pt x="3796" y="380"/>
                  </a:lnTo>
                  <a:lnTo>
                    <a:pt x="3808" y="381"/>
                  </a:lnTo>
                  <a:lnTo>
                    <a:pt x="3809" y="381"/>
                  </a:lnTo>
                  <a:lnTo>
                    <a:pt x="3821" y="382"/>
                  </a:lnTo>
                  <a:lnTo>
                    <a:pt x="3822" y="381"/>
                  </a:lnTo>
                  <a:lnTo>
                    <a:pt x="3834" y="382"/>
                  </a:lnTo>
                  <a:lnTo>
                    <a:pt x="3835" y="382"/>
                  </a:lnTo>
                  <a:lnTo>
                    <a:pt x="3847" y="383"/>
                  </a:lnTo>
                  <a:lnTo>
                    <a:pt x="3847" y="382"/>
                  </a:lnTo>
                  <a:lnTo>
                    <a:pt x="3854" y="382"/>
                  </a:lnTo>
                  <a:lnTo>
                    <a:pt x="3866" y="383"/>
                  </a:lnTo>
                  <a:lnTo>
                    <a:pt x="3866" y="383"/>
                  </a:lnTo>
                  <a:lnTo>
                    <a:pt x="3878" y="384"/>
                  </a:lnTo>
                  <a:lnTo>
                    <a:pt x="3879" y="383"/>
                  </a:lnTo>
                  <a:lnTo>
                    <a:pt x="3891" y="384"/>
                  </a:lnTo>
                  <a:lnTo>
                    <a:pt x="3892" y="384"/>
                  </a:lnTo>
                  <a:lnTo>
                    <a:pt x="3904" y="385"/>
                  </a:lnTo>
                  <a:lnTo>
                    <a:pt x="3904" y="384"/>
                  </a:lnTo>
                  <a:lnTo>
                    <a:pt x="3911" y="384"/>
                  </a:lnTo>
                  <a:lnTo>
                    <a:pt x="3923" y="385"/>
                  </a:lnTo>
                  <a:lnTo>
                    <a:pt x="3923" y="385"/>
                  </a:lnTo>
                  <a:lnTo>
                    <a:pt x="3935" y="386"/>
                  </a:lnTo>
                  <a:lnTo>
                    <a:pt x="3936" y="385"/>
                  </a:lnTo>
                  <a:lnTo>
                    <a:pt x="3948" y="386"/>
                  </a:lnTo>
                  <a:lnTo>
                    <a:pt x="3949" y="386"/>
                  </a:lnTo>
                  <a:lnTo>
                    <a:pt x="3955" y="386"/>
                  </a:lnTo>
                  <a:lnTo>
                    <a:pt x="3967" y="387"/>
                  </a:lnTo>
                  <a:lnTo>
                    <a:pt x="3968" y="386"/>
                  </a:lnTo>
                  <a:lnTo>
                    <a:pt x="3980" y="387"/>
                  </a:lnTo>
                  <a:lnTo>
                    <a:pt x="3980" y="387"/>
                  </a:lnTo>
                  <a:lnTo>
                    <a:pt x="3987" y="387"/>
                  </a:lnTo>
                  <a:lnTo>
                    <a:pt x="3999" y="388"/>
                  </a:lnTo>
                  <a:lnTo>
                    <a:pt x="3999" y="387"/>
                  </a:lnTo>
                  <a:lnTo>
                    <a:pt x="4011" y="388"/>
                  </a:lnTo>
                  <a:lnTo>
                    <a:pt x="4012" y="388"/>
                  </a:lnTo>
                  <a:lnTo>
                    <a:pt x="4024" y="389"/>
                  </a:lnTo>
                  <a:lnTo>
                    <a:pt x="4025" y="388"/>
                  </a:lnTo>
                  <a:lnTo>
                    <a:pt x="4031" y="388"/>
                  </a:lnTo>
                  <a:lnTo>
                    <a:pt x="4043" y="389"/>
                  </a:lnTo>
                  <a:lnTo>
                    <a:pt x="4044" y="389"/>
                  </a:lnTo>
                  <a:lnTo>
                    <a:pt x="4056" y="390"/>
                  </a:lnTo>
                  <a:lnTo>
                    <a:pt x="4056" y="389"/>
                  </a:lnTo>
                  <a:lnTo>
                    <a:pt x="4063" y="389"/>
                  </a:lnTo>
                  <a:lnTo>
                    <a:pt x="4075" y="390"/>
                  </a:lnTo>
                  <a:lnTo>
                    <a:pt x="4075" y="390"/>
                  </a:lnTo>
                  <a:lnTo>
                    <a:pt x="4087" y="391"/>
                  </a:lnTo>
                  <a:lnTo>
                    <a:pt x="4088" y="390"/>
                  </a:lnTo>
                  <a:lnTo>
                    <a:pt x="4094" y="390"/>
                  </a:lnTo>
                  <a:lnTo>
                    <a:pt x="4106" y="391"/>
                  </a:lnTo>
                  <a:lnTo>
                    <a:pt x="4107" y="391"/>
                  </a:lnTo>
                  <a:lnTo>
                    <a:pt x="4113" y="391"/>
                  </a:lnTo>
                  <a:lnTo>
                    <a:pt x="4125" y="392"/>
                  </a:lnTo>
                  <a:lnTo>
                    <a:pt x="4126" y="391"/>
                  </a:lnTo>
                  <a:lnTo>
                    <a:pt x="4138" y="392"/>
                  </a:lnTo>
                  <a:lnTo>
                    <a:pt x="4139" y="392"/>
                  </a:lnTo>
                  <a:lnTo>
                    <a:pt x="4145" y="392"/>
                  </a:lnTo>
                  <a:lnTo>
                    <a:pt x="4157" y="393"/>
                  </a:lnTo>
                  <a:lnTo>
                    <a:pt x="4158" y="392"/>
                  </a:lnTo>
                  <a:lnTo>
                    <a:pt x="4170" y="393"/>
                  </a:lnTo>
                  <a:lnTo>
                    <a:pt x="4170" y="393"/>
                  </a:lnTo>
                  <a:lnTo>
                    <a:pt x="4177" y="393"/>
                  </a:lnTo>
                  <a:lnTo>
                    <a:pt x="4189" y="394"/>
                  </a:lnTo>
                  <a:lnTo>
                    <a:pt x="4189" y="393"/>
                  </a:lnTo>
                  <a:lnTo>
                    <a:pt x="4196" y="393"/>
                  </a:lnTo>
                  <a:lnTo>
                    <a:pt x="4208" y="394"/>
                  </a:lnTo>
                  <a:lnTo>
                    <a:pt x="4208" y="394"/>
                  </a:lnTo>
                  <a:lnTo>
                    <a:pt x="4220" y="395"/>
                  </a:lnTo>
                  <a:lnTo>
                    <a:pt x="4221" y="394"/>
                  </a:lnTo>
                  <a:lnTo>
                    <a:pt x="4227" y="394"/>
                  </a:lnTo>
                  <a:lnTo>
                    <a:pt x="4239" y="395"/>
                  </a:lnTo>
                  <a:lnTo>
                    <a:pt x="4240" y="395"/>
                  </a:lnTo>
                  <a:lnTo>
                    <a:pt x="4246" y="395"/>
                  </a:lnTo>
                  <a:lnTo>
                    <a:pt x="4258" y="396"/>
                  </a:lnTo>
                  <a:lnTo>
                    <a:pt x="4259" y="395"/>
                  </a:lnTo>
                  <a:lnTo>
                    <a:pt x="4265" y="395"/>
                  </a:lnTo>
                  <a:lnTo>
                    <a:pt x="4277" y="396"/>
                  </a:lnTo>
                  <a:lnTo>
                    <a:pt x="4278" y="396"/>
                  </a:lnTo>
                  <a:lnTo>
                    <a:pt x="4284" y="396"/>
                  </a:lnTo>
                  <a:lnTo>
                    <a:pt x="4296" y="397"/>
                  </a:lnTo>
                  <a:cubicBezTo>
                    <a:pt x="4336" y="400"/>
                    <a:pt x="4366" y="434"/>
                    <a:pt x="4363" y="474"/>
                  </a:cubicBezTo>
                  <a:cubicBezTo>
                    <a:pt x="4360" y="514"/>
                    <a:pt x="4325" y="543"/>
                    <a:pt x="4285" y="540"/>
                  </a:cubicBezTo>
                  <a:lnTo>
                    <a:pt x="4284" y="540"/>
                  </a:lnTo>
                  <a:lnTo>
                    <a:pt x="4278" y="540"/>
                  </a:lnTo>
                  <a:lnTo>
                    <a:pt x="4266" y="540"/>
                  </a:lnTo>
                  <a:lnTo>
                    <a:pt x="4265" y="539"/>
                  </a:lnTo>
                  <a:lnTo>
                    <a:pt x="4259" y="539"/>
                  </a:lnTo>
                  <a:lnTo>
                    <a:pt x="4247" y="539"/>
                  </a:lnTo>
                  <a:lnTo>
                    <a:pt x="4246" y="539"/>
                  </a:lnTo>
                  <a:lnTo>
                    <a:pt x="4240" y="539"/>
                  </a:lnTo>
                  <a:lnTo>
                    <a:pt x="4228" y="539"/>
                  </a:lnTo>
                  <a:lnTo>
                    <a:pt x="4227" y="538"/>
                  </a:lnTo>
                  <a:lnTo>
                    <a:pt x="4221" y="538"/>
                  </a:lnTo>
                  <a:lnTo>
                    <a:pt x="4209" y="538"/>
                  </a:lnTo>
                  <a:lnTo>
                    <a:pt x="4208" y="538"/>
                  </a:lnTo>
                  <a:lnTo>
                    <a:pt x="4196" y="538"/>
                  </a:lnTo>
                  <a:lnTo>
                    <a:pt x="4196" y="537"/>
                  </a:lnTo>
                  <a:lnTo>
                    <a:pt x="4189" y="537"/>
                  </a:lnTo>
                  <a:lnTo>
                    <a:pt x="4177" y="537"/>
                  </a:lnTo>
                  <a:lnTo>
                    <a:pt x="4177" y="537"/>
                  </a:lnTo>
                  <a:lnTo>
                    <a:pt x="4170" y="537"/>
                  </a:lnTo>
                  <a:lnTo>
                    <a:pt x="4158" y="537"/>
                  </a:lnTo>
                  <a:lnTo>
                    <a:pt x="4158" y="536"/>
                  </a:lnTo>
                  <a:lnTo>
                    <a:pt x="4146" y="536"/>
                  </a:lnTo>
                  <a:lnTo>
                    <a:pt x="4145" y="536"/>
                  </a:lnTo>
                  <a:lnTo>
                    <a:pt x="4139" y="536"/>
                  </a:lnTo>
                  <a:lnTo>
                    <a:pt x="4127" y="536"/>
                  </a:lnTo>
                  <a:lnTo>
                    <a:pt x="4126" y="535"/>
                  </a:lnTo>
                  <a:lnTo>
                    <a:pt x="4114" y="535"/>
                  </a:lnTo>
                  <a:lnTo>
                    <a:pt x="4113" y="535"/>
                  </a:lnTo>
                  <a:lnTo>
                    <a:pt x="4107" y="535"/>
                  </a:lnTo>
                  <a:lnTo>
                    <a:pt x="4095" y="535"/>
                  </a:lnTo>
                  <a:lnTo>
                    <a:pt x="4094" y="534"/>
                  </a:lnTo>
                  <a:lnTo>
                    <a:pt x="4088" y="534"/>
                  </a:lnTo>
                  <a:lnTo>
                    <a:pt x="4076" y="534"/>
                  </a:lnTo>
                  <a:lnTo>
                    <a:pt x="4075" y="534"/>
                  </a:lnTo>
                  <a:lnTo>
                    <a:pt x="4063" y="534"/>
                  </a:lnTo>
                  <a:lnTo>
                    <a:pt x="4063" y="533"/>
                  </a:lnTo>
                  <a:lnTo>
                    <a:pt x="4056" y="533"/>
                  </a:lnTo>
                  <a:lnTo>
                    <a:pt x="4044" y="533"/>
                  </a:lnTo>
                  <a:lnTo>
                    <a:pt x="4044" y="533"/>
                  </a:lnTo>
                  <a:lnTo>
                    <a:pt x="4032" y="533"/>
                  </a:lnTo>
                  <a:lnTo>
                    <a:pt x="4031" y="532"/>
                  </a:lnTo>
                  <a:lnTo>
                    <a:pt x="4025" y="532"/>
                  </a:lnTo>
                  <a:lnTo>
                    <a:pt x="4013" y="532"/>
                  </a:lnTo>
                  <a:lnTo>
                    <a:pt x="4012" y="532"/>
                  </a:lnTo>
                  <a:lnTo>
                    <a:pt x="4000" y="532"/>
                  </a:lnTo>
                  <a:lnTo>
                    <a:pt x="3999" y="531"/>
                  </a:lnTo>
                  <a:lnTo>
                    <a:pt x="3987" y="531"/>
                  </a:lnTo>
                  <a:lnTo>
                    <a:pt x="3987" y="531"/>
                  </a:lnTo>
                  <a:lnTo>
                    <a:pt x="3980" y="531"/>
                  </a:lnTo>
                  <a:lnTo>
                    <a:pt x="3968" y="531"/>
                  </a:lnTo>
                  <a:lnTo>
                    <a:pt x="3968" y="530"/>
                  </a:lnTo>
                  <a:lnTo>
                    <a:pt x="3956" y="530"/>
                  </a:lnTo>
                  <a:lnTo>
                    <a:pt x="3955" y="530"/>
                  </a:lnTo>
                  <a:lnTo>
                    <a:pt x="3949" y="530"/>
                  </a:lnTo>
                  <a:lnTo>
                    <a:pt x="3937" y="530"/>
                  </a:lnTo>
                  <a:lnTo>
                    <a:pt x="3936" y="529"/>
                  </a:lnTo>
                  <a:lnTo>
                    <a:pt x="3924" y="529"/>
                  </a:lnTo>
                  <a:lnTo>
                    <a:pt x="3923" y="529"/>
                  </a:lnTo>
                  <a:lnTo>
                    <a:pt x="3911" y="529"/>
                  </a:lnTo>
                  <a:lnTo>
                    <a:pt x="3911" y="528"/>
                  </a:lnTo>
                  <a:lnTo>
                    <a:pt x="3904" y="528"/>
                  </a:lnTo>
                  <a:lnTo>
                    <a:pt x="3892" y="528"/>
                  </a:lnTo>
                  <a:lnTo>
                    <a:pt x="3892" y="528"/>
                  </a:lnTo>
                  <a:lnTo>
                    <a:pt x="3880" y="528"/>
                  </a:lnTo>
                  <a:lnTo>
                    <a:pt x="3879" y="527"/>
                  </a:lnTo>
                  <a:lnTo>
                    <a:pt x="3867" y="527"/>
                  </a:lnTo>
                  <a:lnTo>
                    <a:pt x="3866" y="527"/>
                  </a:lnTo>
                  <a:lnTo>
                    <a:pt x="3854" y="527"/>
                  </a:lnTo>
                  <a:lnTo>
                    <a:pt x="3854" y="526"/>
                  </a:lnTo>
                  <a:lnTo>
                    <a:pt x="3847" y="526"/>
                  </a:lnTo>
                  <a:lnTo>
                    <a:pt x="3835" y="526"/>
                  </a:lnTo>
                  <a:lnTo>
                    <a:pt x="3835" y="526"/>
                  </a:lnTo>
                  <a:lnTo>
                    <a:pt x="3823" y="526"/>
                  </a:lnTo>
                  <a:lnTo>
                    <a:pt x="3822" y="525"/>
                  </a:lnTo>
                  <a:lnTo>
                    <a:pt x="3810" y="525"/>
                  </a:lnTo>
                  <a:lnTo>
                    <a:pt x="3809" y="525"/>
                  </a:lnTo>
                  <a:lnTo>
                    <a:pt x="3797" y="525"/>
                  </a:lnTo>
                  <a:lnTo>
                    <a:pt x="3796" y="524"/>
                  </a:lnTo>
                  <a:lnTo>
                    <a:pt x="3785" y="524"/>
                  </a:lnTo>
                  <a:lnTo>
                    <a:pt x="3784" y="524"/>
                  </a:lnTo>
                  <a:lnTo>
                    <a:pt x="3777" y="524"/>
                  </a:lnTo>
                  <a:lnTo>
                    <a:pt x="3766" y="524"/>
                  </a:lnTo>
                  <a:lnTo>
                    <a:pt x="3765" y="523"/>
                  </a:lnTo>
                  <a:lnTo>
                    <a:pt x="3752" y="523"/>
                  </a:lnTo>
                  <a:lnTo>
                    <a:pt x="3752" y="523"/>
                  </a:lnTo>
                  <a:lnTo>
                    <a:pt x="3740" y="523"/>
                  </a:lnTo>
                  <a:lnTo>
                    <a:pt x="3739" y="522"/>
                  </a:lnTo>
                  <a:lnTo>
                    <a:pt x="3728" y="522"/>
                  </a:lnTo>
                  <a:lnTo>
                    <a:pt x="3727" y="522"/>
                  </a:lnTo>
                  <a:lnTo>
                    <a:pt x="3714" y="522"/>
                  </a:lnTo>
                  <a:lnTo>
                    <a:pt x="3714" y="521"/>
                  </a:lnTo>
                  <a:lnTo>
                    <a:pt x="3702" y="521"/>
                  </a:lnTo>
                  <a:lnTo>
                    <a:pt x="3701" y="521"/>
                  </a:lnTo>
                  <a:lnTo>
                    <a:pt x="3690" y="521"/>
                  </a:lnTo>
                  <a:lnTo>
                    <a:pt x="3689" y="520"/>
                  </a:lnTo>
                  <a:lnTo>
                    <a:pt x="3676" y="520"/>
                  </a:lnTo>
                  <a:lnTo>
                    <a:pt x="3676" y="520"/>
                  </a:lnTo>
                  <a:lnTo>
                    <a:pt x="3664" y="520"/>
                  </a:lnTo>
                  <a:lnTo>
                    <a:pt x="3663" y="519"/>
                  </a:lnTo>
                  <a:lnTo>
                    <a:pt x="3652" y="519"/>
                  </a:lnTo>
                  <a:lnTo>
                    <a:pt x="3651" y="519"/>
                  </a:lnTo>
                  <a:lnTo>
                    <a:pt x="3638" y="519"/>
                  </a:lnTo>
                  <a:lnTo>
                    <a:pt x="3638" y="518"/>
                  </a:lnTo>
                  <a:lnTo>
                    <a:pt x="3626" y="518"/>
                  </a:lnTo>
                  <a:lnTo>
                    <a:pt x="3625" y="518"/>
                  </a:lnTo>
                  <a:lnTo>
                    <a:pt x="3614" y="518"/>
                  </a:lnTo>
                  <a:lnTo>
                    <a:pt x="3613" y="517"/>
                  </a:lnTo>
                  <a:lnTo>
                    <a:pt x="3600" y="517"/>
                  </a:lnTo>
                  <a:lnTo>
                    <a:pt x="3600" y="517"/>
                  </a:lnTo>
                  <a:lnTo>
                    <a:pt x="3588" y="517"/>
                  </a:lnTo>
                  <a:lnTo>
                    <a:pt x="3587" y="516"/>
                  </a:lnTo>
                  <a:lnTo>
                    <a:pt x="3576" y="516"/>
                  </a:lnTo>
                  <a:lnTo>
                    <a:pt x="3575" y="516"/>
                  </a:lnTo>
                  <a:lnTo>
                    <a:pt x="3562" y="516"/>
                  </a:lnTo>
                  <a:lnTo>
                    <a:pt x="3562" y="515"/>
                  </a:lnTo>
                  <a:lnTo>
                    <a:pt x="3550" y="515"/>
                  </a:lnTo>
                  <a:lnTo>
                    <a:pt x="3549" y="515"/>
                  </a:lnTo>
                  <a:lnTo>
                    <a:pt x="3538" y="515"/>
                  </a:lnTo>
                  <a:lnTo>
                    <a:pt x="3537" y="514"/>
                  </a:lnTo>
                  <a:lnTo>
                    <a:pt x="3524" y="514"/>
                  </a:lnTo>
                  <a:lnTo>
                    <a:pt x="3524" y="514"/>
                  </a:lnTo>
                  <a:lnTo>
                    <a:pt x="3512" y="514"/>
                  </a:lnTo>
                  <a:lnTo>
                    <a:pt x="3511" y="513"/>
                  </a:lnTo>
                  <a:lnTo>
                    <a:pt x="3500" y="513"/>
                  </a:lnTo>
                  <a:lnTo>
                    <a:pt x="3499" y="513"/>
                  </a:lnTo>
                  <a:lnTo>
                    <a:pt x="3486" y="513"/>
                  </a:lnTo>
                  <a:lnTo>
                    <a:pt x="3486" y="512"/>
                  </a:lnTo>
                  <a:lnTo>
                    <a:pt x="3474" y="512"/>
                  </a:lnTo>
                  <a:lnTo>
                    <a:pt x="3467" y="512"/>
                  </a:lnTo>
                  <a:lnTo>
                    <a:pt x="3467" y="511"/>
                  </a:lnTo>
                  <a:lnTo>
                    <a:pt x="3455" y="511"/>
                  </a:lnTo>
                  <a:lnTo>
                    <a:pt x="3454" y="511"/>
                  </a:lnTo>
                  <a:lnTo>
                    <a:pt x="3443" y="511"/>
                  </a:lnTo>
                  <a:lnTo>
                    <a:pt x="3442" y="510"/>
                  </a:lnTo>
                  <a:lnTo>
                    <a:pt x="3429" y="510"/>
                  </a:lnTo>
                  <a:lnTo>
                    <a:pt x="3429" y="510"/>
                  </a:lnTo>
                  <a:lnTo>
                    <a:pt x="3417" y="510"/>
                  </a:lnTo>
                  <a:lnTo>
                    <a:pt x="3410" y="509"/>
                  </a:lnTo>
                  <a:lnTo>
                    <a:pt x="3410" y="509"/>
                  </a:lnTo>
                  <a:lnTo>
                    <a:pt x="3398" y="509"/>
                  </a:lnTo>
                  <a:lnTo>
                    <a:pt x="3397" y="508"/>
                  </a:lnTo>
                  <a:lnTo>
                    <a:pt x="3386" y="508"/>
                  </a:lnTo>
                  <a:lnTo>
                    <a:pt x="3385" y="508"/>
                  </a:lnTo>
                  <a:lnTo>
                    <a:pt x="3372" y="508"/>
                  </a:lnTo>
                  <a:lnTo>
                    <a:pt x="3372" y="507"/>
                  </a:lnTo>
                  <a:lnTo>
                    <a:pt x="3360" y="507"/>
                  </a:lnTo>
                  <a:lnTo>
                    <a:pt x="3353" y="507"/>
                  </a:lnTo>
                  <a:lnTo>
                    <a:pt x="3353" y="506"/>
                  </a:lnTo>
                  <a:lnTo>
                    <a:pt x="3341" y="506"/>
                  </a:lnTo>
                  <a:lnTo>
                    <a:pt x="3340" y="506"/>
                  </a:lnTo>
                  <a:lnTo>
                    <a:pt x="3328" y="506"/>
                  </a:lnTo>
                  <a:lnTo>
                    <a:pt x="3322" y="505"/>
                  </a:lnTo>
                  <a:lnTo>
                    <a:pt x="3321" y="505"/>
                  </a:lnTo>
                  <a:lnTo>
                    <a:pt x="3309" y="505"/>
                  </a:lnTo>
                  <a:lnTo>
                    <a:pt x="3309" y="504"/>
                  </a:lnTo>
                  <a:lnTo>
                    <a:pt x="3297" y="504"/>
                  </a:lnTo>
                  <a:lnTo>
                    <a:pt x="3296" y="504"/>
                  </a:lnTo>
                  <a:lnTo>
                    <a:pt x="3284" y="504"/>
                  </a:lnTo>
                  <a:lnTo>
                    <a:pt x="3278" y="503"/>
                  </a:lnTo>
                  <a:lnTo>
                    <a:pt x="3277" y="503"/>
                  </a:lnTo>
                  <a:lnTo>
                    <a:pt x="3265" y="503"/>
                  </a:lnTo>
                  <a:lnTo>
                    <a:pt x="3264" y="502"/>
                  </a:lnTo>
                  <a:lnTo>
                    <a:pt x="3252" y="502"/>
                  </a:lnTo>
                  <a:lnTo>
                    <a:pt x="3246" y="502"/>
                  </a:lnTo>
                  <a:lnTo>
                    <a:pt x="3245" y="501"/>
                  </a:lnTo>
                  <a:lnTo>
                    <a:pt x="3233" y="501"/>
                  </a:lnTo>
                  <a:lnTo>
                    <a:pt x="3233" y="501"/>
                  </a:lnTo>
                  <a:lnTo>
                    <a:pt x="3221" y="501"/>
                  </a:lnTo>
                  <a:lnTo>
                    <a:pt x="3214" y="500"/>
                  </a:lnTo>
                  <a:lnTo>
                    <a:pt x="3214" y="500"/>
                  </a:lnTo>
                  <a:lnTo>
                    <a:pt x="3202" y="500"/>
                  </a:lnTo>
                  <a:lnTo>
                    <a:pt x="3195" y="499"/>
                  </a:lnTo>
                  <a:lnTo>
                    <a:pt x="3195" y="499"/>
                  </a:lnTo>
                  <a:lnTo>
                    <a:pt x="3183" y="499"/>
                  </a:lnTo>
                  <a:lnTo>
                    <a:pt x="3182" y="498"/>
                  </a:lnTo>
                  <a:lnTo>
                    <a:pt x="3170" y="498"/>
                  </a:lnTo>
                  <a:lnTo>
                    <a:pt x="3164" y="498"/>
                  </a:lnTo>
                  <a:lnTo>
                    <a:pt x="3163" y="497"/>
                  </a:lnTo>
                  <a:lnTo>
                    <a:pt x="3151" y="497"/>
                  </a:lnTo>
                  <a:lnTo>
                    <a:pt x="3145" y="497"/>
                  </a:lnTo>
                  <a:lnTo>
                    <a:pt x="3144" y="496"/>
                  </a:lnTo>
                  <a:lnTo>
                    <a:pt x="3132" y="496"/>
                  </a:lnTo>
                  <a:lnTo>
                    <a:pt x="3126" y="496"/>
                  </a:lnTo>
                  <a:lnTo>
                    <a:pt x="3125" y="495"/>
                  </a:lnTo>
                  <a:lnTo>
                    <a:pt x="3113" y="495"/>
                  </a:lnTo>
                  <a:lnTo>
                    <a:pt x="3112" y="495"/>
                  </a:lnTo>
                  <a:lnTo>
                    <a:pt x="3100" y="495"/>
                  </a:lnTo>
                  <a:lnTo>
                    <a:pt x="3094" y="494"/>
                  </a:lnTo>
                  <a:lnTo>
                    <a:pt x="3093" y="494"/>
                  </a:lnTo>
                  <a:lnTo>
                    <a:pt x="3081" y="494"/>
                  </a:lnTo>
                  <a:lnTo>
                    <a:pt x="3075" y="493"/>
                  </a:lnTo>
                  <a:lnTo>
                    <a:pt x="3074" y="493"/>
                  </a:lnTo>
                  <a:lnTo>
                    <a:pt x="3062" y="493"/>
                  </a:lnTo>
                  <a:lnTo>
                    <a:pt x="3056" y="492"/>
                  </a:lnTo>
                  <a:lnTo>
                    <a:pt x="3055" y="492"/>
                  </a:lnTo>
                  <a:lnTo>
                    <a:pt x="3043" y="492"/>
                  </a:lnTo>
                  <a:lnTo>
                    <a:pt x="3037" y="491"/>
                  </a:lnTo>
                  <a:lnTo>
                    <a:pt x="3036" y="491"/>
                  </a:lnTo>
                  <a:lnTo>
                    <a:pt x="3024" y="491"/>
                  </a:lnTo>
                  <a:lnTo>
                    <a:pt x="3018" y="490"/>
                  </a:lnTo>
                  <a:lnTo>
                    <a:pt x="3012" y="490"/>
                  </a:lnTo>
                  <a:lnTo>
                    <a:pt x="3011" y="489"/>
                  </a:lnTo>
                  <a:lnTo>
                    <a:pt x="2999" y="489"/>
                  </a:lnTo>
                  <a:lnTo>
                    <a:pt x="2993" y="489"/>
                  </a:lnTo>
                  <a:lnTo>
                    <a:pt x="2992" y="488"/>
                  </a:lnTo>
                  <a:lnTo>
                    <a:pt x="2980" y="488"/>
                  </a:lnTo>
                  <a:lnTo>
                    <a:pt x="2974" y="488"/>
                  </a:lnTo>
                  <a:lnTo>
                    <a:pt x="2973" y="487"/>
                  </a:lnTo>
                  <a:lnTo>
                    <a:pt x="2961" y="487"/>
                  </a:lnTo>
                  <a:lnTo>
                    <a:pt x="2955" y="487"/>
                  </a:lnTo>
                  <a:lnTo>
                    <a:pt x="2954" y="486"/>
                  </a:lnTo>
                  <a:lnTo>
                    <a:pt x="2942" y="486"/>
                  </a:lnTo>
                  <a:lnTo>
                    <a:pt x="2936" y="486"/>
                  </a:lnTo>
                  <a:lnTo>
                    <a:pt x="2929" y="485"/>
                  </a:lnTo>
                  <a:lnTo>
                    <a:pt x="2929" y="485"/>
                  </a:lnTo>
                  <a:lnTo>
                    <a:pt x="2917" y="485"/>
                  </a:lnTo>
                  <a:lnTo>
                    <a:pt x="2910" y="484"/>
                  </a:lnTo>
                  <a:lnTo>
                    <a:pt x="2910" y="484"/>
                  </a:lnTo>
                  <a:lnTo>
                    <a:pt x="2898" y="484"/>
                  </a:lnTo>
                  <a:lnTo>
                    <a:pt x="2891" y="483"/>
                  </a:lnTo>
                  <a:lnTo>
                    <a:pt x="2885" y="483"/>
                  </a:lnTo>
                  <a:lnTo>
                    <a:pt x="2884" y="482"/>
                  </a:lnTo>
                  <a:lnTo>
                    <a:pt x="2872" y="482"/>
                  </a:lnTo>
                  <a:lnTo>
                    <a:pt x="2865" y="482"/>
                  </a:lnTo>
                  <a:lnTo>
                    <a:pt x="2860" y="481"/>
                  </a:lnTo>
                  <a:lnTo>
                    <a:pt x="2859" y="481"/>
                  </a:lnTo>
                  <a:lnTo>
                    <a:pt x="2846" y="481"/>
                  </a:lnTo>
                  <a:lnTo>
                    <a:pt x="2841" y="480"/>
                  </a:lnTo>
                  <a:lnTo>
                    <a:pt x="2834" y="480"/>
                  </a:lnTo>
                  <a:lnTo>
                    <a:pt x="2833" y="479"/>
                  </a:lnTo>
                  <a:lnTo>
                    <a:pt x="2822" y="479"/>
                  </a:lnTo>
                  <a:lnTo>
                    <a:pt x="2815" y="479"/>
                  </a:lnTo>
                  <a:lnTo>
                    <a:pt x="2808" y="478"/>
                  </a:lnTo>
                  <a:lnTo>
                    <a:pt x="2808" y="478"/>
                  </a:lnTo>
                  <a:lnTo>
                    <a:pt x="2796" y="478"/>
                  </a:lnTo>
                  <a:lnTo>
                    <a:pt x="2789" y="477"/>
                  </a:lnTo>
                  <a:lnTo>
                    <a:pt x="2784" y="477"/>
                  </a:lnTo>
                  <a:lnTo>
                    <a:pt x="2783" y="476"/>
                  </a:lnTo>
                  <a:lnTo>
                    <a:pt x="2770" y="476"/>
                  </a:lnTo>
                  <a:lnTo>
                    <a:pt x="2765" y="476"/>
                  </a:lnTo>
                  <a:lnTo>
                    <a:pt x="2758" y="475"/>
                  </a:lnTo>
                  <a:lnTo>
                    <a:pt x="2757" y="475"/>
                  </a:lnTo>
                  <a:lnTo>
                    <a:pt x="2746" y="475"/>
                  </a:lnTo>
                  <a:lnTo>
                    <a:pt x="2739" y="474"/>
                  </a:lnTo>
                  <a:lnTo>
                    <a:pt x="2732" y="474"/>
                  </a:lnTo>
                  <a:lnTo>
                    <a:pt x="2727" y="473"/>
                  </a:lnTo>
                  <a:lnTo>
                    <a:pt x="2726" y="473"/>
                  </a:lnTo>
                  <a:lnTo>
                    <a:pt x="2713" y="473"/>
                  </a:lnTo>
                  <a:lnTo>
                    <a:pt x="2708" y="472"/>
                  </a:lnTo>
                  <a:lnTo>
                    <a:pt x="2701" y="472"/>
                  </a:lnTo>
                  <a:lnTo>
                    <a:pt x="2700" y="471"/>
                  </a:lnTo>
                  <a:lnTo>
                    <a:pt x="2689" y="471"/>
                  </a:lnTo>
                  <a:lnTo>
                    <a:pt x="2682" y="471"/>
                  </a:lnTo>
                  <a:lnTo>
                    <a:pt x="2675" y="470"/>
                  </a:lnTo>
                  <a:lnTo>
                    <a:pt x="2670" y="470"/>
                  </a:lnTo>
                  <a:lnTo>
                    <a:pt x="2663" y="469"/>
                  </a:lnTo>
                  <a:lnTo>
                    <a:pt x="2662" y="469"/>
                  </a:lnTo>
                  <a:lnTo>
                    <a:pt x="2651" y="469"/>
                  </a:lnTo>
                  <a:lnTo>
                    <a:pt x="2644" y="468"/>
                  </a:lnTo>
                  <a:lnTo>
                    <a:pt x="2637" y="468"/>
                  </a:lnTo>
                  <a:lnTo>
                    <a:pt x="2632" y="467"/>
                  </a:lnTo>
                  <a:lnTo>
                    <a:pt x="2631" y="467"/>
                  </a:lnTo>
                  <a:lnTo>
                    <a:pt x="2618" y="467"/>
                  </a:lnTo>
                  <a:lnTo>
                    <a:pt x="2613" y="466"/>
                  </a:lnTo>
                  <a:lnTo>
                    <a:pt x="2606" y="466"/>
                  </a:lnTo>
                  <a:lnTo>
                    <a:pt x="2599" y="465"/>
                  </a:lnTo>
                  <a:lnTo>
                    <a:pt x="2594" y="465"/>
                  </a:lnTo>
                  <a:lnTo>
                    <a:pt x="2593" y="464"/>
                  </a:lnTo>
                  <a:lnTo>
                    <a:pt x="2580" y="464"/>
                  </a:lnTo>
                  <a:lnTo>
                    <a:pt x="2575" y="464"/>
                  </a:lnTo>
                  <a:lnTo>
                    <a:pt x="2568" y="463"/>
                  </a:lnTo>
                  <a:lnTo>
                    <a:pt x="2561" y="463"/>
                  </a:lnTo>
                  <a:lnTo>
                    <a:pt x="2556" y="462"/>
                  </a:lnTo>
                  <a:lnTo>
                    <a:pt x="2549" y="462"/>
                  </a:lnTo>
                  <a:lnTo>
                    <a:pt x="2548" y="461"/>
                  </a:lnTo>
                  <a:lnTo>
                    <a:pt x="2537" y="461"/>
                  </a:lnTo>
                  <a:lnTo>
                    <a:pt x="2530" y="461"/>
                  </a:lnTo>
                  <a:lnTo>
                    <a:pt x="2523" y="460"/>
                  </a:lnTo>
                  <a:lnTo>
                    <a:pt x="2518" y="460"/>
                  </a:lnTo>
                  <a:lnTo>
                    <a:pt x="2511" y="459"/>
                  </a:lnTo>
                  <a:lnTo>
                    <a:pt x="2504" y="459"/>
                  </a:lnTo>
                  <a:lnTo>
                    <a:pt x="2504" y="458"/>
                  </a:lnTo>
                  <a:lnTo>
                    <a:pt x="2492" y="458"/>
                  </a:lnTo>
                  <a:lnTo>
                    <a:pt x="2485" y="458"/>
                  </a:lnTo>
                  <a:lnTo>
                    <a:pt x="2480" y="457"/>
                  </a:lnTo>
                  <a:lnTo>
                    <a:pt x="2473" y="457"/>
                  </a:lnTo>
                  <a:lnTo>
                    <a:pt x="2466" y="456"/>
                  </a:lnTo>
                  <a:lnTo>
                    <a:pt x="2461" y="456"/>
                  </a:lnTo>
                  <a:lnTo>
                    <a:pt x="2454" y="455"/>
                  </a:lnTo>
                  <a:lnTo>
                    <a:pt x="2447" y="455"/>
                  </a:lnTo>
                  <a:lnTo>
                    <a:pt x="2442" y="454"/>
                  </a:lnTo>
                  <a:lnTo>
                    <a:pt x="2441" y="454"/>
                  </a:lnTo>
                  <a:lnTo>
                    <a:pt x="2428" y="454"/>
                  </a:lnTo>
                  <a:lnTo>
                    <a:pt x="2423" y="453"/>
                  </a:lnTo>
                  <a:lnTo>
                    <a:pt x="2416" y="453"/>
                  </a:lnTo>
                  <a:lnTo>
                    <a:pt x="2409" y="452"/>
                  </a:lnTo>
                  <a:lnTo>
                    <a:pt x="2404" y="452"/>
                  </a:lnTo>
                  <a:lnTo>
                    <a:pt x="2397" y="451"/>
                  </a:lnTo>
                  <a:lnTo>
                    <a:pt x="2391" y="451"/>
                  </a:lnTo>
                  <a:lnTo>
                    <a:pt x="2384" y="450"/>
                  </a:lnTo>
                  <a:lnTo>
                    <a:pt x="2378" y="450"/>
                  </a:lnTo>
                  <a:lnTo>
                    <a:pt x="2372" y="449"/>
                  </a:lnTo>
                  <a:lnTo>
                    <a:pt x="2365" y="449"/>
                  </a:lnTo>
                  <a:lnTo>
                    <a:pt x="2359" y="448"/>
                  </a:lnTo>
                  <a:lnTo>
                    <a:pt x="2358" y="448"/>
                  </a:lnTo>
                  <a:lnTo>
                    <a:pt x="2346" y="448"/>
                  </a:lnTo>
                  <a:lnTo>
                    <a:pt x="2340" y="447"/>
                  </a:lnTo>
                  <a:lnTo>
                    <a:pt x="2334" y="447"/>
                  </a:lnTo>
                  <a:lnTo>
                    <a:pt x="2327" y="446"/>
                  </a:lnTo>
                  <a:lnTo>
                    <a:pt x="2321" y="446"/>
                  </a:lnTo>
                  <a:lnTo>
                    <a:pt x="2315" y="445"/>
                  </a:lnTo>
                  <a:lnTo>
                    <a:pt x="2308" y="445"/>
                  </a:lnTo>
                  <a:lnTo>
                    <a:pt x="2302" y="444"/>
                  </a:lnTo>
                  <a:lnTo>
                    <a:pt x="2296" y="444"/>
                  </a:lnTo>
                  <a:lnTo>
                    <a:pt x="2289" y="443"/>
                  </a:lnTo>
                  <a:lnTo>
                    <a:pt x="2283" y="443"/>
                  </a:lnTo>
                  <a:lnTo>
                    <a:pt x="2277" y="442"/>
                  </a:lnTo>
                  <a:lnTo>
                    <a:pt x="2270" y="442"/>
                  </a:lnTo>
                  <a:lnTo>
                    <a:pt x="2264" y="441"/>
                  </a:lnTo>
                  <a:lnTo>
                    <a:pt x="2258" y="441"/>
                  </a:lnTo>
                  <a:lnTo>
                    <a:pt x="2251" y="440"/>
                  </a:lnTo>
                  <a:lnTo>
                    <a:pt x="2245" y="440"/>
                  </a:lnTo>
                  <a:lnTo>
                    <a:pt x="2239" y="439"/>
                  </a:lnTo>
                  <a:lnTo>
                    <a:pt x="2232" y="439"/>
                  </a:lnTo>
                  <a:lnTo>
                    <a:pt x="2226" y="438"/>
                  </a:lnTo>
                  <a:lnTo>
                    <a:pt x="2220" y="438"/>
                  </a:lnTo>
                  <a:lnTo>
                    <a:pt x="2213" y="437"/>
                  </a:lnTo>
                  <a:lnTo>
                    <a:pt x="2207" y="437"/>
                  </a:lnTo>
                  <a:lnTo>
                    <a:pt x="2201" y="436"/>
                  </a:lnTo>
                  <a:lnTo>
                    <a:pt x="2194" y="436"/>
                  </a:lnTo>
                  <a:lnTo>
                    <a:pt x="2188" y="435"/>
                  </a:lnTo>
                  <a:lnTo>
                    <a:pt x="2182" y="435"/>
                  </a:lnTo>
                  <a:lnTo>
                    <a:pt x="2175" y="434"/>
                  </a:lnTo>
                  <a:lnTo>
                    <a:pt x="2169" y="434"/>
                  </a:lnTo>
                  <a:lnTo>
                    <a:pt x="2163" y="433"/>
                  </a:lnTo>
                  <a:lnTo>
                    <a:pt x="2156" y="433"/>
                  </a:lnTo>
                  <a:lnTo>
                    <a:pt x="2150" y="432"/>
                  </a:lnTo>
                  <a:lnTo>
                    <a:pt x="2144" y="432"/>
                  </a:lnTo>
                  <a:lnTo>
                    <a:pt x="2137" y="431"/>
                  </a:lnTo>
                  <a:lnTo>
                    <a:pt x="2131" y="431"/>
                  </a:lnTo>
                  <a:lnTo>
                    <a:pt x="2125" y="430"/>
                  </a:lnTo>
                  <a:lnTo>
                    <a:pt x="2118" y="430"/>
                  </a:lnTo>
                  <a:lnTo>
                    <a:pt x="2112" y="429"/>
                  </a:lnTo>
                  <a:lnTo>
                    <a:pt x="2101" y="428"/>
                  </a:lnTo>
                  <a:lnTo>
                    <a:pt x="2099" y="428"/>
                  </a:lnTo>
                  <a:lnTo>
                    <a:pt x="2093" y="427"/>
                  </a:lnTo>
                  <a:lnTo>
                    <a:pt x="2087" y="427"/>
                  </a:lnTo>
                  <a:lnTo>
                    <a:pt x="2080" y="426"/>
                  </a:lnTo>
                  <a:lnTo>
                    <a:pt x="2074" y="426"/>
                  </a:lnTo>
                  <a:lnTo>
                    <a:pt x="2068" y="425"/>
                  </a:lnTo>
                  <a:lnTo>
                    <a:pt x="2061" y="425"/>
                  </a:lnTo>
                  <a:lnTo>
                    <a:pt x="2055" y="424"/>
                  </a:lnTo>
                  <a:lnTo>
                    <a:pt x="2049" y="424"/>
                  </a:lnTo>
                  <a:lnTo>
                    <a:pt x="2042" y="423"/>
                  </a:lnTo>
                  <a:lnTo>
                    <a:pt x="2036" y="423"/>
                  </a:lnTo>
                  <a:lnTo>
                    <a:pt x="2025" y="422"/>
                  </a:lnTo>
                  <a:lnTo>
                    <a:pt x="2023" y="421"/>
                  </a:lnTo>
                  <a:lnTo>
                    <a:pt x="2017" y="421"/>
                  </a:lnTo>
                  <a:lnTo>
                    <a:pt x="2011" y="420"/>
                  </a:lnTo>
                  <a:lnTo>
                    <a:pt x="2004" y="420"/>
                  </a:lnTo>
                  <a:lnTo>
                    <a:pt x="1998" y="419"/>
                  </a:lnTo>
                  <a:lnTo>
                    <a:pt x="1992" y="419"/>
                  </a:lnTo>
                  <a:lnTo>
                    <a:pt x="1985" y="418"/>
                  </a:lnTo>
                  <a:lnTo>
                    <a:pt x="1979" y="418"/>
                  </a:lnTo>
                  <a:lnTo>
                    <a:pt x="1968" y="417"/>
                  </a:lnTo>
                  <a:lnTo>
                    <a:pt x="1966" y="416"/>
                  </a:lnTo>
                  <a:lnTo>
                    <a:pt x="1960" y="416"/>
                  </a:lnTo>
                  <a:lnTo>
                    <a:pt x="1954" y="415"/>
                  </a:lnTo>
                  <a:lnTo>
                    <a:pt x="1947" y="415"/>
                  </a:lnTo>
                  <a:lnTo>
                    <a:pt x="1941" y="414"/>
                  </a:lnTo>
                  <a:lnTo>
                    <a:pt x="1935" y="414"/>
                  </a:lnTo>
                  <a:lnTo>
                    <a:pt x="1923" y="413"/>
                  </a:lnTo>
                  <a:lnTo>
                    <a:pt x="1921" y="412"/>
                  </a:lnTo>
                  <a:lnTo>
                    <a:pt x="1916" y="412"/>
                  </a:lnTo>
                  <a:lnTo>
                    <a:pt x="1909" y="411"/>
                  </a:lnTo>
                  <a:lnTo>
                    <a:pt x="1902" y="411"/>
                  </a:lnTo>
                  <a:lnTo>
                    <a:pt x="1897" y="410"/>
                  </a:lnTo>
                  <a:lnTo>
                    <a:pt x="1885" y="409"/>
                  </a:lnTo>
                  <a:lnTo>
                    <a:pt x="1883" y="409"/>
                  </a:lnTo>
                  <a:lnTo>
                    <a:pt x="1878" y="408"/>
                  </a:lnTo>
                  <a:lnTo>
                    <a:pt x="1871" y="408"/>
                  </a:lnTo>
                  <a:lnTo>
                    <a:pt x="1864" y="407"/>
                  </a:lnTo>
                  <a:lnTo>
                    <a:pt x="1854" y="406"/>
                  </a:lnTo>
                  <a:lnTo>
                    <a:pt x="1852" y="406"/>
                  </a:lnTo>
                  <a:lnTo>
                    <a:pt x="1845" y="405"/>
                  </a:lnTo>
                  <a:lnTo>
                    <a:pt x="1840" y="405"/>
                  </a:lnTo>
                  <a:lnTo>
                    <a:pt x="1833" y="404"/>
                  </a:lnTo>
                  <a:lnTo>
                    <a:pt x="1821" y="403"/>
                  </a:lnTo>
                  <a:lnTo>
                    <a:pt x="1821" y="403"/>
                  </a:lnTo>
                  <a:lnTo>
                    <a:pt x="1814" y="402"/>
                  </a:lnTo>
                  <a:lnTo>
                    <a:pt x="1807" y="402"/>
                  </a:lnTo>
                  <a:lnTo>
                    <a:pt x="1802" y="401"/>
                  </a:lnTo>
                  <a:lnTo>
                    <a:pt x="1790" y="400"/>
                  </a:lnTo>
                  <a:lnTo>
                    <a:pt x="1788" y="400"/>
                  </a:lnTo>
                  <a:lnTo>
                    <a:pt x="1783" y="399"/>
                  </a:lnTo>
                  <a:lnTo>
                    <a:pt x="1776" y="399"/>
                  </a:lnTo>
                  <a:lnTo>
                    <a:pt x="1764" y="397"/>
                  </a:lnTo>
                  <a:lnTo>
                    <a:pt x="1764" y="397"/>
                  </a:lnTo>
                  <a:lnTo>
                    <a:pt x="1757" y="397"/>
                  </a:lnTo>
                  <a:lnTo>
                    <a:pt x="1750" y="396"/>
                  </a:lnTo>
                  <a:lnTo>
                    <a:pt x="1740" y="395"/>
                  </a:lnTo>
                  <a:lnTo>
                    <a:pt x="1738" y="395"/>
                  </a:lnTo>
                  <a:lnTo>
                    <a:pt x="1731" y="394"/>
                  </a:lnTo>
                  <a:lnTo>
                    <a:pt x="1726" y="394"/>
                  </a:lnTo>
                  <a:lnTo>
                    <a:pt x="1714" y="393"/>
                  </a:lnTo>
                  <a:lnTo>
                    <a:pt x="1712" y="392"/>
                  </a:lnTo>
                  <a:lnTo>
                    <a:pt x="1707" y="392"/>
                  </a:lnTo>
                  <a:lnTo>
                    <a:pt x="1700" y="391"/>
                  </a:lnTo>
                  <a:lnTo>
                    <a:pt x="1688" y="390"/>
                  </a:lnTo>
                  <a:lnTo>
                    <a:pt x="1688" y="390"/>
                  </a:lnTo>
                  <a:lnTo>
                    <a:pt x="1681" y="389"/>
                  </a:lnTo>
                  <a:lnTo>
                    <a:pt x="1669" y="388"/>
                  </a:lnTo>
                  <a:lnTo>
                    <a:pt x="1669" y="388"/>
                  </a:lnTo>
                  <a:lnTo>
                    <a:pt x="1662" y="387"/>
                  </a:lnTo>
                  <a:lnTo>
                    <a:pt x="1650" y="386"/>
                  </a:lnTo>
                  <a:lnTo>
                    <a:pt x="1650" y="386"/>
                  </a:lnTo>
                  <a:lnTo>
                    <a:pt x="1643" y="385"/>
                  </a:lnTo>
                  <a:lnTo>
                    <a:pt x="1631" y="384"/>
                  </a:lnTo>
                  <a:lnTo>
                    <a:pt x="1631" y="384"/>
                  </a:lnTo>
                  <a:lnTo>
                    <a:pt x="1624" y="383"/>
                  </a:lnTo>
                  <a:lnTo>
                    <a:pt x="1612" y="382"/>
                  </a:lnTo>
                  <a:lnTo>
                    <a:pt x="1612" y="382"/>
                  </a:lnTo>
                  <a:lnTo>
                    <a:pt x="1605" y="381"/>
                  </a:lnTo>
                  <a:lnTo>
                    <a:pt x="1593" y="380"/>
                  </a:lnTo>
                  <a:lnTo>
                    <a:pt x="1593" y="380"/>
                  </a:lnTo>
                  <a:lnTo>
                    <a:pt x="1586" y="379"/>
                  </a:lnTo>
                  <a:lnTo>
                    <a:pt x="1574" y="378"/>
                  </a:lnTo>
                  <a:lnTo>
                    <a:pt x="1574" y="378"/>
                  </a:lnTo>
                  <a:lnTo>
                    <a:pt x="1567" y="377"/>
                  </a:lnTo>
                  <a:lnTo>
                    <a:pt x="1555" y="376"/>
                  </a:lnTo>
                  <a:lnTo>
                    <a:pt x="1555" y="376"/>
                  </a:lnTo>
                  <a:lnTo>
                    <a:pt x="1548" y="375"/>
                  </a:lnTo>
                  <a:lnTo>
                    <a:pt x="1536" y="374"/>
                  </a:lnTo>
                  <a:lnTo>
                    <a:pt x="1536" y="374"/>
                  </a:lnTo>
                  <a:lnTo>
                    <a:pt x="1524" y="373"/>
                  </a:lnTo>
                  <a:lnTo>
                    <a:pt x="1522" y="372"/>
                  </a:lnTo>
                  <a:lnTo>
                    <a:pt x="1517" y="372"/>
                  </a:lnTo>
                  <a:lnTo>
                    <a:pt x="1505" y="371"/>
                  </a:lnTo>
                  <a:lnTo>
                    <a:pt x="1503" y="370"/>
                  </a:lnTo>
                  <a:lnTo>
                    <a:pt x="1493" y="369"/>
                  </a:lnTo>
                  <a:lnTo>
                    <a:pt x="1491" y="369"/>
                  </a:lnTo>
                  <a:lnTo>
                    <a:pt x="1484" y="368"/>
                  </a:lnTo>
                  <a:lnTo>
                    <a:pt x="1474" y="367"/>
                  </a:lnTo>
                  <a:lnTo>
                    <a:pt x="1472" y="367"/>
                  </a:lnTo>
                  <a:lnTo>
                    <a:pt x="1461" y="366"/>
                  </a:lnTo>
                  <a:lnTo>
                    <a:pt x="1459" y="365"/>
                  </a:lnTo>
                  <a:lnTo>
                    <a:pt x="1448" y="364"/>
                  </a:lnTo>
                  <a:lnTo>
                    <a:pt x="1447" y="364"/>
                  </a:lnTo>
                  <a:lnTo>
                    <a:pt x="1440" y="363"/>
                  </a:lnTo>
                  <a:lnTo>
                    <a:pt x="1429" y="362"/>
                  </a:lnTo>
                  <a:lnTo>
                    <a:pt x="1428" y="362"/>
                  </a:lnTo>
                  <a:lnTo>
                    <a:pt x="1415" y="360"/>
                  </a:lnTo>
                  <a:lnTo>
                    <a:pt x="1415" y="360"/>
                  </a:lnTo>
                  <a:lnTo>
                    <a:pt x="1404" y="359"/>
                  </a:lnTo>
                  <a:lnTo>
                    <a:pt x="1402" y="359"/>
                  </a:lnTo>
                  <a:lnTo>
                    <a:pt x="1391" y="358"/>
                  </a:lnTo>
                  <a:lnTo>
                    <a:pt x="1390" y="357"/>
                  </a:lnTo>
                  <a:lnTo>
                    <a:pt x="1377" y="356"/>
                  </a:lnTo>
                  <a:lnTo>
                    <a:pt x="1377" y="356"/>
                  </a:lnTo>
                  <a:lnTo>
                    <a:pt x="1366" y="355"/>
                  </a:lnTo>
                  <a:lnTo>
                    <a:pt x="1364" y="354"/>
                  </a:lnTo>
                  <a:lnTo>
                    <a:pt x="1353" y="353"/>
                  </a:lnTo>
                  <a:lnTo>
                    <a:pt x="1352" y="353"/>
                  </a:lnTo>
                  <a:lnTo>
                    <a:pt x="1339" y="351"/>
                  </a:lnTo>
                  <a:lnTo>
                    <a:pt x="1339" y="351"/>
                  </a:lnTo>
                  <a:lnTo>
                    <a:pt x="1328" y="350"/>
                  </a:lnTo>
                  <a:lnTo>
                    <a:pt x="1326" y="350"/>
                  </a:lnTo>
                  <a:lnTo>
                    <a:pt x="1315" y="349"/>
                  </a:lnTo>
                  <a:lnTo>
                    <a:pt x="1314" y="348"/>
                  </a:lnTo>
                  <a:lnTo>
                    <a:pt x="1301" y="347"/>
                  </a:lnTo>
                  <a:lnTo>
                    <a:pt x="1301" y="347"/>
                  </a:lnTo>
                  <a:lnTo>
                    <a:pt x="1290" y="346"/>
                  </a:lnTo>
                  <a:lnTo>
                    <a:pt x="1288" y="345"/>
                  </a:lnTo>
                  <a:lnTo>
                    <a:pt x="1277" y="344"/>
                  </a:lnTo>
                  <a:lnTo>
                    <a:pt x="1271" y="343"/>
                  </a:lnTo>
                  <a:lnTo>
                    <a:pt x="1269" y="343"/>
                  </a:lnTo>
                  <a:lnTo>
                    <a:pt x="1258" y="342"/>
                  </a:lnTo>
                  <a:lnTo>
                    <a:pt x="1257" y="341"/>
                  </a:lnTo>
                  <a:lnTo>
                    <a:pt x="1244" y="340"/>
                  </a:lnTo>
                  <a:lnTo>
                    <a:pt x="1244" y="340"/>
                  </a:lnTo>
                  <a:lnTo>
                    <a:pt x="1233" y="339"/>
                  </a:lnTo>
                  <a:lnTo>
                    <a:pt x="1225" y="337"/>
                  </a:lnTo>
                  <a:lnTo>
                    <a:pt x="1225" y="337"/>
                  </a:lnTo>
                  <a:lnTo>
                    <a:pt x="1214" y="336"/>
                  </a:lnTo>
                  <a:lnTo>
                    <a:pt x="1212" y="336"/>
                  </a:lnTo>
                  <a:lnTo>
                    <a:pt x="1201" y="335"/>
                  </a:lnTo>
                  <a:lnTo>
                    <a:pt x="1195" y="334"/>
                  </a:lnTo>
                  <a:lnTo>
                    <a:pt x="1193" y="333"/>
                  </a:lnTo>
                  <a:lnTo>
                    <a:pt x="1182" y="332"/>
                  </a:lnTo>
                  <a:lnTo>
                    <a:pt x="1176" y="331"/>
                  </a:lnTo>
                  <a:lnTo>
                    <a:pt x="1174" y="331"/>
                  </a:lnTo>
                  <a:lnTo>
                    <a:pt x="1163" y="330"/>
                  </a:lnTo>
                  <a:lnTo>
                    <a:pt x="1162" y="329"/>
                  </a:lnTo>
                  <a:lnTo>
                    <a:pt x="1149" y="328"/>
                  </a:lnTo>
                  <a:lnTo>
                    <a:pt x="1144" y="327"/>
                  </a:lnTo>
                  <a:lnTo>
                    <a:pt x="1143" y="327"/>
                  </a:lnTo>
                  <a:lnTo>
                    <a:pt x="1130" y="325"/>
                  </a:lnTo>
                  <a:lnTo>
                    <a:pt x="1125" y="325"/>
                  </a:lnTo>
                  <a:lnTo>
                    <a:pt x="1124" y="324"/>
                  </a:lnTo>
                  <a:lnTo>
                    <a:pt x="1111" y="323"/>
                  </a:lnTo>
                  <a:lnTo>
                    <a:pt x="1106" y="322"/>
                  </a:lnTo>
                  <a:lnTo>
                    <a:pt x="1105" y="322"/>
                  </a:lnTo>
                  <a:lnTo>
                    <a:pt x="1092" y="320"/>
                  </a:lnTo>
                  <a:lnTo>
                    <a:pt x="1087" y="320"/>
                  </a:lnTo>
                  <a:lnTo>
                    <a:pt x="1086" y="319"/>
                  </a:lnTo>
                  <a:lnTo>
                    <a:pt x="1073" y="318"/>
                  </a:lnTo>
                  <a:lnTo>
                    <a:pt x="1068" y="317"/>
                  </a:lnTo>
                  <a:lnTo>
                    <a:pt x="1062" y="316"/>
                  </a:lnTo>
                  <a:lnTo>
                    <a:pt x="1060" y="316"/>
                  </a:lnTo>
                  <a:lnTo>
                    <a:pt x="1049" y="315"/>
                  </a:lnTo>
                  <a:lnTo>
                    <a:pt x="1043" y="314"/>
                  </a:lnTo>
                  <a:lnTo>
                    <a:pt x="1035" y="312"/>
                  </a:lnTo>
                  <a:lnTo>
                    <a:pt x="1035" y="312"/>
                  </a:lnTo>
                  <a:lnTo>
                    <a:pt x="1024" y="311"/>
                  </a:lnTo>
                  <a:lnTo>
                    <a:pt x="1016" y="310"/>
                  </a:lnTo>
                  <a:lnTo>
                    <a:pt x="1016" y="310"/>
                  </a:lnTo>
                  <a:lnTo>
                    <a:pt x="1005" y="309"/>
                  </a:lnTo>
                  <a:lnTo>
                    <a:pt x="998" y="308"/>
                  </a:lnTo>
                  <a:lnTo>
                    <a:pt x="991" y="306"/>
                  </a:lnTo>
                  <a:lnTo>
                    <a:pt x="986" y="306"/>
                  </a:lnTo>
                  <a:lnTo>
                    <a:pt x="984" y="305"/>
                  </a:lnTo>
                  <a:lnTo>
                    <a:pt x="972" y="304"/>
                  </a:lnTo>
                  <a:lnTo>
                    <a:pt x="967" y="303"/>
                  </a:lnTo>
                  <a:lnTo>
                    <a:pt x="960" y="302"/>
                  </a:lnTo>
                  <a:lnTo>
                    <a:pt x="958" y="302"/>
                  </a:lnTo>
                  <a:lnTo>
                    <a:pt x="948" y="301"/>
                  </a:lnTo>
                  <a:lnTo>
                    <a:pt x="941" y="300"/>
                  </a:lnTo>
                  <a:lnTo>
                    <a:pt x="934" y="298"/>
                  </a:lnTo>
                  <a:lnTo>
                    <a:pt x="929" y="298"/>
                  </a:lnTo>
                  <a:lnTo>
                    <a:pt x="922" y="297"/>
                  </a:lnTo>
                  <a:lnTo>
                    <a:pt x="920" y="296"/>
                  </a:lnTo>
                  <a:lnTo>
                    <a:pt x="910" y="295"/>
                  </a:lnTo>
                  <a:lnTo>
                    <a:pt x="903" y="294"/>
                  </a:lnTo>
                  <a:lnTo>
                    <a:pt x="896" y="293"/>
                  </a:lnTo>
                  <a:lnTo>
                    <a:pt x="891" y="292"/>
                  </a:lnTo>
                  <a:lnTo>
                    <a:pt x="884" y="291"/>
                  </a:lnTo>
                  <a:lnTo>
                    <a:pt x="882" y="291"/>
                  </a:lnTo>
                  <a:lnTo>
                    <a:pt x="872" y="290"/>
                  </a:lnTo>
                  <a:lnTo>
                    <a:pt x="865" y="289"/>
                  </a:lnTo>
                  <a:lnTo>
                    <a:pt x="858" y="287"/>
                  </a:lnTo>
                  <a:lnTo>
                    <a:pt x="853" y="287"/>
                  </a:lnTo>
                  <a:lnTo>
                    <a:pt x="846" y="286"/>
                  </a:lnTo>
                  <a:lnTo>
                    <a:pt x="839" y="284"/>
                  </a:lnTo>
                  <a:lnTo>
                    <a:pt x="834" y="284"/>
                  </a:lnTo>
                  <a:lnTo>
                    <a:pt x="832" y="283"/>
                  </a:lnTo>
                  <a:lnTo>
                    <a:pt x="820" y="282"/>
                  </a:lnTo>
                  <a:lnTo>
                    <a:pt x="815" y="281"/>
                  </a:lnTo>
                  <a:lnTo>
                    <a:pt x="808" y="280"/>
                  </a:lnTo>
                  <a:lnTo>
                    <a:pt x="801" y="279"/>
                  </a:lnTo>
                  <a:lnTo>
                    <a:pt x="796" y="278"/>
                  </a:lnTo>
                  <a:lnTo>
                    <a:pt x="789" y="277"/>
                  </a:lnTo>
                  <a:lnTo>
                    <a:pt x="782" y="276"/>
                  </a:lnTo>
                  <a:lnTo>
                    <a:pt x="777" y="275"/>
                  </a:lnTo>
                  <a:lnTo>
                    <a:pt x="770" y="274"/>
                  </a:lnTo>
                  <a:lnTo>
                    <a:pt x="763" y="273"/>
                  </a:lnTo>
                  <a:lnTo>
                    <a:pt x="758" y="272"/>
                  </a:lnTo>
                  <a:lnTo>
                    <a:pt x="751" y="271"/>
                  </a:lnTo>
                  <a:lnTo>
                    <a:pt x="744" y="270"/>
                  </a:lnTo>
                  <a:lnTo>
                    <a:pt x="739" y="269"/>
                  </a:lnTo>
                  <a:lnTo>
                    <a:pt x="732" y="268"/>
                  </a:lnTo>
                  <a:lnTo>
                    <a:pt x="725" y="267"/>
                  </a:lnTo>
                  <a:lnTo>
                    <a:pt x="720" y="266"/>
                  </a:lnTo>
                  <a:lnTo>
                    <a:pt x="713" y="265"/>
                  </a:lnTo>
                  <a:lnTo>
                    <a:pt x="706" y="264"/>
                  </a:lnTo>
                  <a:lnTo>
                    <a:pt x="701" y="263"/>
                  </a:lnTo>
                  <a:lnTo>
                    <a:pt x="694" y="262"/>
                  </a:lnTo>
                  <a:lnTo>
                    <a:pt x="687" y="261"/>
                  </a:lnTo>
                  <a:lnTo>
                    <a:pt x="682" y="260"/>
                  </a:lnTo>
                  <a:lnTo>
                    <a:pt x="675" y="259"/>
                  </a:lnTo>
                  <a:lnTo>
                    <a:pt x="668" y="258"/>
                  </a:lnTo>
                  <a:lnTo>
                    <a:pt x="663" y="257"/>
                  </a:lnTo>
                  <a:lnTo>
                    <a:pt x="656" y="256"/>
                  </a:lnTo>
                  <a:lnTo>
                    <a:pt x="649" y="255"/>
                  </a:lnTo>
                  <a:lnTo>
                    <a:pt x="644" y="254"/>
                  </a:lnTo>
                  <a:lnTo>
                    <a:pt x="637" y="253"/>
                  </a:lnTo>
                  <a:lnTo>
                    <a:pt x="630" y="252"/>
                  </a:lnTo>
                  <a:lnTo>
                    <a:pt x="625" y="251"/>
                  </a:lnTo>
                  <a:lnTo>
                    <a:pt x="618" y="250"/>
                  </a:lnTo>
                  <a:lnTo>
                    <a:pt x="611" y="249"/>
                  </a:lnTo>
                  <a:lnTo>
                    <a:pt x="606" y="248"/>
                  </a:lnTo>
                  <a:lnTo>
                    <a:pt x="594" y="246"/>
                  </a:lnTo>
                  <a:lnTo>
                    <a:pt x="592" y="245"/>
                  </a:lnTo>
                  <a:lnTo>
                    <a:pt x="587" y="245"/>
                  </a:lnTo>
                  <a:lnTo>
                    <a:pt x="580" y="244"/>
                  </a:lnTo>
                  <a:lnTo>
                    <a:pt x="573" y="242"/>
                  </a:lnTo>
                  <a:lnTo>
                    <a:pt x="568" y="242"/>
                  </a:lnTo>
                  <a:lnTo>
                    <a:pt x="561" y="241"/>
                  </a:lnTo>
                  <a:lnTo>
                    <a:pt x="554" y="239"/>
                  </a:lnTo>
                  <a:lnTo>
                    <a:pt x="543" y="238"/>
                  </a:lnTo>
                  <a:lnTo>
                    <a:pt x="542" y="237"/>
                  </a:lnTo>
                  <a:lnTo>
                    <a:pt x="536" y="236"/>
                  </a:lnTo>
                  <a:lnTo>
                    <a:pt x="528" y="235"/>
                  </a:lnTo>
                  <a:lnTo>
                    <a:pt x="523" y="234"/>
                  </a:lnTo>
                  <a:lnTo>
                    <a:pt x="517" y="233"/>
                  </a:lnTo>
                  <a:lnTo>
                    <a:pt x="504" y="231"/>
                  </a:lnTo>
                  <a:lnTo>
                    <a:pt x="504" y="231"/>
                  </a:lnTo>
                  <a:lnTo>
                    <a:pt x="498" y="230"/>
                  </a:lnTo>
                  <a:lnTo>
                    <a:pt x="490" y="228"/>
                  </a:lnTo>
                  <a:lnTo>
                    <a:pt x="485" y="228"/>
                  </a:lnTo>
                  <a:lnTo>
                    <a:pt x="473" y="226"/>
                  </a:lnTo>
                  <a:lnTo>
                    <a:pt x="471" y="225"/>
                  </a:lnTo>
                  <a:lnTo>
                    <a:pt x="466" y="224"/>
                  </a:lnTo>
                  <a:lnTo>
                    <a:pt x="460" y="223"/>
                  </a:lnTo>
                  <a:lnTo>
                    <a:pt x="452" y="222"/>
                  </a:lnTo>
                  <a:lnTo>
                    <a:pt x="442" y="220"/>
                  </a:lnTo>
                  <a:lnTo>
                    <a:pt x="441" y="220"/>
                  </a:lnTo>
                  <a:lnTo>
                    <a:pt x="433" y="218"/>
                  </a:lnTo>
                  <a:lnTo>
                    <a:pt x="428" y="218"/>
                  </a:lnTo>
                  <a:lnTo>
                    <a:pt x="416" y="216"/>
                  </a:lnTo>
                  <a:lnTo>
                    <a:pt x="414" y="215"/>
                  </a:lnTo>
                  <a:lnTo>
                    <a:pt x="409" y="214"/>
                  </a:lnTo>
                  <a:lnTo>
                    <a:pt x="397" y="212"/>
                  </a:lnTo>
                  <a:lnTo>
                    <a:pt x="395" y="211"/>
                  </a:lnTo>
                  <a:lnTo>
                    <a:pt x="390" y="211"/>
                  </a:lnTo>
                  <a:lnTo>
                    <a:pt x="384" y="210"/>
                  </a:lnTo>
                  <a:lnTo>
                    <a:pt x="371" y="207"/>
                  </a:lnTo>
                  <a:lnTo>
                    <a:pt x="371" y="207"/>
                  </a:lnTo>
                  <a:lnTo>
                    <a:pt x="365" y="206"/>
                  </a:lnTo>
                  <a:lnTo>
                    <a:pt x="352" y="204"/>
                  </a:lnTo>
                  <a:lnTo>
                    <a:pt x="352" y="204"/>
                  </a:lnTo>
                  <a:lnTo>
                    <a:pt x="346" y="203"/>
                  </a:lnTo>
                  <a:lnTo>
                    <a:pt x="333" y="200"/>
                  </a:lnTo>
                  <a:lnTo>
                    <a:pt x="333" y="200"/>
                  </a:lnTo>
                  <a:lnTo>
                    <a:pt x="327" y="199"/>
                  </a:lnTo>
                  <a:lnTo>
                    <a:pt x="314" y="197"/>
                  </a:lnTo>
                  <a:lnTo>
                    <a:pt x="314" y="197"/>
                  </a:lnTo>
                  <a:lnTo>
                    <a:pt x="302" y="195"/>
                  </a:lnTo>
                  <a:lnTo>
                    <a:pt x="300" y="194"/>
                  </a:lnTo>
                  <a:lnTo>
                    <a:pt x="295" y="193"/>
                  </a:lnTo>
                  <a:lnTo>
                    <a:pt x="283" y="191"/>
                  </a:lnTo>
                  <a:lnTo>
                    <a:pt x="281" y="190"/>
                  </a:lnTo>
                  <a:lnTo>
                    <a:pt x="271" y="189"/>
                  </a:lnTo>
                  <a:lnTo>
                    <a:pt x="270" y="188"/>
                  </a:lnTo>
                  <a:lnTo>
                    <a:pt x="262" y="187"/>
                  </a:lnTo>
                  <a:lnTo>
                    <a:pt x="252" y="185"/>
                  </a:lnTo>
                  <a:lnTo>
                    <a:pt x="251" y="185"/>
                  </a:lnTo>
                  <a:lnTo>
                    <a:pt x="238" y="182"/>
                  </a:lnTo>
                  <a:lnTo>
                    <a:pt x="238" y="182"/>
                  </a:lnTo>
                  <a:lnTo>
                    <a:pt x="226" y="180"/>
                  </a:lnTo>
                  <a:lnTo>
                    <a:pt x="224" y="179"/>
                  </a:lnTo>
                  <a:lnTo>
                    <a:pt x="214" y="178"/>
                  </a:lnTo>
                  <a:lnTo>
                    <a:pt x="213" y="177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188" y="173"/>
                  </a:lnTo>
                  <a:lnTo>
                    <a:pt x="186" y="172"/>
                  </a:lnTo>
                  <a:lnTo>
                    <a:pt x="176" y="170"/>
                  </a:lnTo>
                  <a:lnTo>
                    <a:pt x="175" y="170"/>
                  </a:lnTo>
                  <a:lnTo>
                    <a:pt x="162" y="167"/>
                  </a:lnTo>
                  <a:lnTo>
                    <a:pt x="162" y="167"/>
                  </a:lnTo>
                  <a:lnTo>
                    <a:pt x="150" y="165"/>
                  </a:lnTo>
                  <a:lnTo>
                    <a:pt x="148" y="164"/>
                  </a:lnTo>
                  <a:lnTo>
                    <a:pt x="138" y="163"/>
                  </a:lnTo>
                  <a:lnTo>
                    <a:pt x="137" y="162"/>
                  </a:lnTo>
                  <a:lnTo>
                    <a:pt x="124" y="160"/>
                  </a:lnTo>
                  <a:lnTo>
                    <a:pt x="119" y="159"/>
                  </a:lnTo>
                  <a:lnTo>
                    <a:pt x="118" y="158"/>
                  </a:lnTo>
                  <a:lnTo>
                    <a:pt x="105" y="156"/>
                  </a:lnTo>
                  <a:lnTo>
                    <a:pt x="105" y="156"/>
                  </a:lnTo>
                  <a:lnTo>
                    <a:pt x="93" y="154"/>
                  </a:lnTo>
                  <a:lnTo>
                    <a:pt x="91" y="153"/>
                  </a:lnTo>
                  <a:lnTo>
                    <a:pt x="81" y="151"/>
                  </a:lnTo>
                  <a:lnTo>
                    <a:pt x="74" y="150"/>
                  </a:lnTo>
                  <a:lnTo>
                    <a:pt x="73" y="149"/>
                  </a:lnTo>
                  <a:lnTo>
                    <a:pt x="67" y="148"/>
                  </a:lnTo>
                  <a:cubicBezTo>
                    <a:pt x="27" y="142"/>
                    <a:pt x="0" y="105"/>
                    <a:pt x="6" y="66"/>
                  </a:cubicBezTo>
                  <a:cubicBezTo>
                    <a:pt x="12" y="27"/>
                    <a:pt x="49" y="0"/>
                    <a:pt x="88" y="6"/>
                  </a:cubicBezTo>
                  <a:close/>
                </a:path>
              </a:pathLst>
            </a:custGeom>
            <a:solidFill>
              <a:srgbClr val="B1953A"/>
            </a:solidFill>
            <a:ln w="1588" cap="flat">
              <a:solidFill>
                <a:srgbClr val="B1953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088063" y="5362575"/>
              <a:ext cx="666750" cy="344487"/>
            </a:xfrm>
            <a:custGeom>
              <a:avLst/>
              <a:gdLst>
                <a:gd name="T0" fmla="*/ 387 w 8741"/>
                <a:gd name="T1" fmla="*/ 4167 h 4516"/>
                <a:gd name="T2" fmla="*/ 642 w 8741"/>
                <a:gd name="T3" fmla="*/ 4110 h 4516"/>
                <a:gd name="T4" fmla="*/ 908 w 8741"/>
                <a:gd name="T5" fmla="*/ 4048 h 4516"/>
                <a:gd name="T6" fmla="*/ 1161 w 8741"/>
                <a:gd name="T7" fmla="*/ 3986 h 4516"/>
                <a:gd name="T8" fmla="*/ 1427 w 8741"/>
                <a:gd name="T9" fmla="*/ 3917 h 4516"/>
                <a:gd name="T10" fmla="*/ 1704 w 8741"/>
                <a:gd name="T11" fmla="*/ 3842 h 4516"/>
                <a:gd name="T12" fmla="*/ 1970 w 8741"/>
                <a:gd name="T13" fmla="*/ 3765 h 4516"/>
                <a:gd name="T14" fmla="*/ 2229 w 8741"/>
                <a:gd name="T15" fmla="*/ 3686 h 4516"/>
                <a:gd name="T16" fmla="*/ 2495 w 8741"/>
                <a:gd name="T17" fmla="*/ 3600 h 4516"/>
                <a:gd name="T18" fmla="*/ 2752 w 8741"/>
                <a:gd name="T19" fmla="*/ 3513 h 4516"/>
                <a:gd name="T20" fmla="*/ 3027 w 8741"/>
                <a:gd name="T21" fmla="*/ 3416 h 4516"/>
                <a:gd name="T22" fmla="*/ 3284 w 8741"/>
                <a:gd name="T23" fmla="*/ 3319 h 4516"/>
                <a:gd name="T24" fmla="*/ 3550 w 8741"/>
                <a:gd name="T25" fmla="*/ 3215 h 4516"/>
                <a:gd name="T26" fmla="*/ 3816 w 8741"/>
                <a:gd name="T27" fmla="*/ 3105 h 4516"/>
                <a:gd name="T28" fmla="*/ 4069 w 8741"/>
                <a:gd name="T29" fmla="*/ 2995 h 4516"/>
                <a:gd name="T30" fmla="*/ 4335 w 8741"/>
                <a:gd name="T31" fmla="*/ 2874 h 4516"/>
                <a:gd name="T32" fmla="*/ 4601 w 8741"/>
                <a:gd name="T33" fmla="*/ 2747 h 4516"/>
                <a:gd name="T34" fmla="*/ 4872 w 8741"/>
                <a:gd name="T35" fmla="*/ 2612 h 4516"/>
                <a:gd name="T36" fmla="*/ 5130 w 8741"/>
                <a:gd name="T37" fmla="*/ 2476 h 4516"/>
                <a:gd name="T38" fmla="*/ 5396 w 8741"/>
                <a:gd name="T39" fmla="*/ 2330 h 4516"/>
                <a:gd name="T40" fmla="*/ 5655 w 8741"/>
                <a:gd name="T41" fmla="*/ 2180 h 4516"/>
                <a:gd name="T42" fmla="*/ 5921 w 8741"/>
                <a:gd name="T43" fmla="*/ 2020 h 4516"/>
                <a:gd name="T44" fmla="*/ 6187 w 8741"/>
                <a:gd name="T45" fmla="*/ 1852 h 4516"/>
                <a:gd name="T46" fmla="*/ 6447 w 8741"/>
                <a:gd name="T47" fmla="*/ 1680 h 4516"/>
                <a:gd name="T48" fmla="*/ 6708 w 8741"/>
                <a:gd name="T49" fmla="*/ 1500 h 4516"/>
                <a:gd name="T50" fmla="*/ 6968 w 8741"/>
                <a:gd name="T51" fmla="*/ 1313 h 4516"/>
                <a:gd name="T52" fmla="*/ 7234 w 8741"/>
                <a:gd name="T53" fmla="*/ 1113 h 4516"/>
                <a:gd name="T54" fmla="*/ 7500 w 8741"/>
                <a:gd name="T55" fmla="*/ 905 h 4516"/>
                <a:gd name="T56" fmla="*/ 7766 w 8741"/>
                <a:gd name="T57" fmla="*/ 688 h 4516"/>
                <a:gd name="T58" fmla="*/ 8032 w 8741"/>
                <a:gd name="T59" fmla="*/ 461 h 4516"/>
                <a:gd name="T60" fmla="*/ 8298 w 8741"/>
                <a:gd name="T61" fmla="*/ 225 h 4516"/>
                <a:gd name="T62" fmla="*/ 8628 w 8741"/>
                <a:gd name="T63" fmla="*/ 312 h 4516"/>
                <a:gd name="T64" fmla="*/ 8357 w 8741"/>
                <a:gd name="T65" fmla="*/ 558 h 4516"/>
                <a:gd name="T66" fmla="*/ 8091 w 8741"/>
                <a:gd name="T67" fmla="*/ 789 h 4516"/>
                <a:gd name="T68" fmla="*/ 7820 w 8741"/>
                <a:gd name="T69" fmla="*/ 1017 h 4516"/>
                <a:gd name="T70" fmla="*/ 7554 w 8741"/>
                <a:gd name="T71" fmla="*/ 1230 h 4516"/>
                <a:gd name="T72" fmla="*/ 7282 w 8741"/>
                <a:gd name="T73" fmla="*/ 1439 h 4516"/>
                <a:gd name="T74" fmla="*/ 7016 w 8741"/>
                <a:gd name="T75" fmla="*/ 1635 h 4516"/>
                <a:gd name="T76" fmla="*/ 6754 w 8741"/>
                <a:gd name="T77" fmla="*/ 1819 h 4516"/>
                <a:gd name="T78" fmla="*/ 6481 w 8741"/>
                <a:gd name="T79" fmla="*/ 2003 h 4516"/>
                <a:gd name="T80" fmla="*/ 6215 w 8741"/>
                <a:gd name="T81" fmla="*/ 2175 h 4516"/>
                <a:gd name="T82" fmla="*/ 5949 w 8741"/>
                <a:gd name="T83" fmla="*/ 2339 h 4516"/>
                <a:gd name="T84" fmla="*/ 5672 w 8741"/>
                <a:gd name="T85" fmla="*/ 2503 h 4516"/>
                <a:gd name="T86" fmla="*/ 5406 w 8741"/>
                <a:gd name="T87" fmla="*/ 2653 h 4516"/>
                <a:gd name="T88" fmla="*/ 5140 w 8741"/>
                <a:gd name="T89" fmla="*/ 2796 h 4516"/>
                <a:gd name="T90" fmla="*/ 4866 w 8741"/>
                <a:gd name="T91" fmla="*/ 2937 h 4516"/>
                <a:gd name="T92" fmla="*/ 4600 w 8741"/>
                <a:gd name="T93" fmla="*/ 3067 h 4516"/>
                <a:gd name="T94" fmla="*/ 4325 w 8741"/>
                <a:gd name="T95" fmla="*/ 3196 h 4516"/>
                <a:gd name="T96" fmla="*/ 4068 w 8741"/>
                <a:gd name="T97" fmla="*/ 3310 h 4516"/>
                <a:gd name="T98" fmla="*/ 3796 w 8741"/>
                <a:gd name="T99" fmla="*/ 3425 h 4516"/>
                <a:gd name="T100" fmla="*/ 3530 w 8741"/>
                <a:gd name="T101" fmla="*/ 3532 h 4516"/>
                <a:gd name="T102" fmla="*/ 3264 w 8741"/>
                <a:gd name="T103" fmla="*/ 3634 h 4516"/>
                <a:gd name="T104" fmla="*/ 2994 w 8741"/>
                <a:gd name="T105" fmla="*/ 3733 h 4516"/>
                <a:gd name="T106" fmla="*/ 2719 w 8741"/>
                <a:gd name="T107" fmla="*/ 3829 h 4516"/>
                <a:gd name="T108" fmla="*/ 2462 w 8741"/>
                <a:gd name="T109" fmla="*/ 3913 h 4516"/>
                <a:gd name="T110" fmla="*/ 2187 w 8741"/>
                <a:gd name="T111" fmla="*/ 4000 h 4516"/>
                <a:gd name="T112" fmla="*/ 1911 w 8741"/>
                <a:gd name="T113" fmla="*/ 4082 h 4516"/>
                <a:gd name="T114" fmla="*/ 1645 w 8741"/>
                <a:gd name="T115" fmla="*/ 4157 h 4516"/>
                <a:gd name="T116" fmla="*/ 1379 w 8741"/>
                <a:gd name="T117" fmla="*/ 4228 h 4516"/>
                <a:gd name="T118" fmla="*/ 1114 w 8741"/>
                <a:gd name="T119" fmla="*/ 4294 h 4516"/>
                <a:gd name="T120" fmla="*/ 848 w 8741"/>
                <a:gd name="T121" fmla="*/ 4358 h 4516"/>
                <a:gd name="T122" fmla="*/ 582 w 8741"/>
                <a:gd name="T123" fmla="*/ 4418 h 4516"/>
                <a:gd name="T124" fmla="*/ 316 w 8741"/>
                <a:gd name="T125" fmla="*/ 4475 h 4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41" h="4516">
                  <a:moveTo>
                    <a:pt x="133" y="4219"/>
                  </a:moveTo>
                  <a:lnTo>
                    <a:pt x="146" y="4217"/>
                  </a:lnTo>
                  <a:lnTo>
                    <a:pt x="148" y="4216"/>
                  </a:lnTo>
                  <a:lnTo>
                    <a:pt x="169" y="4212"/>
                  </a:lnTo>
                  <a:lnTo>
                    <a:pt x="173" y="4211"/>
                  </a:lnTo>
                  <a:lnTo>
                    <a:pt x="197" y="4207"/>
                  </a:lnTo>
                  <a:lnTo>
                    <a:pt x="199" y="4206"/>
                  </a:lnTo>
                  <a:lnTo>
                    <a:pt x="209" y="4204"/>
                  </a:lnTo>
                  <a:lnTo>
                    <a:pt x="235" y="4199"/>
                  </a:lnTo>
                  <a:lnTo>
                    <a:pt x="237" y="4198"/>
                  </a:lnTo>
                  <a:lnTo>
                    <a:pt x="247" y="4196"/>
                  </a:lnTo>
                  <a:lnTo>
                    <a:pt x="273" y="4191"/>
                  </a:lnTo>
                  <a:lnTo>
                    <a:pt x="275" y="4190"/>
                  </a:lnTo>
                  <a:lnTo>
                    <a:pt x="285" y="4188"/>
                  </a:lnTo>
                  <a:lnTo>
                    <a:pt x="311" y="4183"/>
                  </a:lnTo>
                  <a:lnTo>
                    <a:pt x="313" y="4182"/>
                  </a:lnTo>
                  <a:lnTo>
                    <a:pt x="323" y="4180"/>
                  </a:lnTo>
                  <a:lnTo>
                    <a:pt x="349" y="4175"/>
                  </a:lnTo>
                  <a:lnTo>
                    <a:pt x="351" y="4174"/>
                  </a:lnTo>
                  <a:lnTo>
                    <a:pt x="361" y="4172"/>
                  </a:lnTo>
                  <a:lnTo>
                    <a:pt x="387" y="4167"/>
                  </a:lnTo>
                  <a:lnTo>
                    <a:pt x="389" y="4166"/>
                  </a:lnTo>
                  <a:lnTo>
                    <a:pt x="399" y="4164"/>
                  </a:lnTo>
                  <a:lnTo>
                    <a:pt x="414" y="4160"/>
                  </a:lnTo>
                  <a:lnTo>
                    <a:pt x="438" y="4156"/>
                  </a:lnTo>
                  <a:lnTo>
                    <a:pt x="437" y="4156"/>
                  </a:lnTo>
                  <a:lnTo>
                    <a:pt x="452" y="4152"/>
                  </a:lnTo>
                  <a:lnTo>
                    <a:pt x="465" y="4149"/>
                  </a:lnTo>
                  <a:lnTo>
                    <a:pt x="486" y="4145"/>
                  </a:lnTo>
                  <a:lnTo>
                    <a:pt x="490" y="4144"/>
                  </a:lnTo>
                  <a:lnTo>
                    <a:pt x="503" y="4141"/>
                  </a:lnTo>
                  <a:lnTo>
                    <a:pt x="513" y="4139"/>
                  </a:lnTo>
                  <a:lnTo>
                    <a:pt x="528" y="4135"/>
                  </a:lnTo>
                  <a:lnTo>
                    <a:pt x="552" y="4131"/>
                  </a:lnTo>
                  <a:lnTo>
                    <a:pt x="551" y="4131"/>
                  </a:lnTo>
                  <a:lnTo>
                    <a:pt x="566" y="4127"/>
                  </a:lnTo>
                  <a:lnTo>
                    <a:pt x="579" y="4124"/>
                  </a:lnTo>
                  <a:lnTo>
                    <a:pt x="589" y="4122"/>
                  </a:lnTo>
                  <a:lnTo>
                    <a:pt x="615" y="4117"/>
                  </a:lnTo>
                  <a:lnTo>
                    <a:pt x="617" y="4116"/>
                  </a:lnTo>
                  <a:lnTo>
                    <a:pt x="627" y="4114"/>
                  </a:lnTo>
                  <a:lnTo>
                    <a:pt x="642" y="4110"/>
                  </a:lnTo>
                  <a:lnTo>
                    <a:pt x="655" y="4107"/>
                  </a:lnTo>
                  <a:lnTo>
                    <a:pt x="665" y="4105"/>
                  </a:lnTo>
                  <a:lnTo>
                    <a:pt x="680" y="4101"/>
                  </a:lnTo>
                  <a:lnTo>
                    <a:pt x="693" y="4098"/>
                  </a:lnTo>
                  <a:lnTo>
                    <a:pt x="703" y="4096"/>
                  </a:lnTo>
                  <a:lnTo>
                    <a:pt x="729" y="4091"/>
                  </a:lnTo>
                  <a:lnTo>
                    <a:pt x="731" y="4090"/>
                  </a:lnTo>
                  <a:lnTo>
                    <a:pt x="741" y="4088"/>
                  </a:lnTo>
                  <a:lnTo>
                    <a:pt x="756" y="4084"/>
                  </a:lnTo>
                  <a:lnTo>
                    <a:pt x="769" y="4081"/>
                  </a:lnTo>
                  <a:lnTo>
                    <a:pt x="779" y="4079"/>
                  </a:lnTo>
                  <a:lnTo>
                    <a:pt x="794" y="4075"/>
                  </a:lnTo>
                  <a:lnTo>
                    <a:pt x="807" y="4072"/>
                  </a:lnTo>
                  <a:lnTo>
                    <a:pt x="817" y="4070"/>
                  </a:lnTo>
                  <a:lnTo>
                    <a:pt x="832" y="4066"/>
                  </a:lnTo>
                  <a:lnTo>
                    <a:pt x="845" y="4063"/>
                  </a:lnTo>
                  <a:lnTo>
                    <a:pt x="855" y="4061"/>
                  </a:lnTo>
                  <a:lnTo>
                    <a:pt x="870" y="4057"/>
                  </a:lnTo>
                  <a:lnTo>
                    <a:pt x="883" y="4054"/>
                  </a:lnTo>
                  <a:lnTo>
                    <a:pt x="893" y="4052"/>
                  </a:lnTo>
                  <a:lnTo>
                    <a:pt x="908" y="4048"/>
                  </a:lnTo>
                  <a:lnTo>
                    <a:pt x="921" y="4045"/>
                  </a:lnTo>
                  <a:lnTo>
                    <a:pt x="931" y="4043"/>
                  </a:lnTo>
                  <a:lnTo>
                    <a:pt x="946" y="4039"/>
                  </a:lnTo>
                  <a:lnTo>
                    <a:pt x="959" y="4036"/>
                  </a:lnTo>
                  <a:lnTo>
                    <a:pt x="969" y="4034"/>
                  </a:lnTo>
                  <a:lnTo>
                    <a:pt x="984" y="4030"/>
                  </a:lnTo>
                  <a:lnTo>
                    <a:pt x="997" y="4027"/>
                  </a:lnTo>
                  <a:lnTo>
                    <a:pt x="996" y="4027"/>
                  </a:lnTo>
                  <a:lnTo>
                    <a:pt x="1022" y="4020"/>
                  </a:lnTo>
                  <a:lnTo>
                    <a:pt x="1035" y="4017"/>
                  </a:lnTo>
                  <a:lnTo>
                    <a:pt x="1045" y="4015"/>
                  </a:lnTo>
                  <a:lnTo>
                    <a:pt x="1060" y="4011"/>
                  </a:lnTo>
                  <a:lnTo>
                    <a:pt x="1073" y="4008"/>
                  </a:lnTo>
                  <a:lnTo>
                    <a:pt x="1083" y="4006"/>
                  </a:lnTo>
                  <a:lnTo>
                    <a:pt x="1098" y="4002"/>
                  </a:lnTo>
                  <a:lnTo>
                    <a:pt x="1101" y="4001"/>
                  </a:lnTo>
                  <a:lnTo>
                    <a:pt x="1124" y="3995"/>
                  </a:lnTo>
                  <a:lnTo>
                    <a:pt x="1134" y="3993"/>
                  </a:lnTo>
                  <a:lnTo>
                    <a:pt x="1149" y="3989"/>
                  </a:lnTo>
                  <a:lnTo>
                    <a:pt x="1162" y="3986"/>
                  </a:lnTo>
                  <a:lnTo>
                    <a:pt x="1161" y="3986"/>
                  </a:lnTo>
                  <a:lnTo>
                    <a:pt x="1187" y="3979"/>
                  </a:lnTo>
                  <a:lnTo>
                    <a:pt x="1200" y="3976"/>
                  </a:lnTo>
                  <a:lnTo>
                    <a:pt x="1210" y="3974"/>
                  </a:lnTo>
                  <a:lnTo>
                    <a:pt x="1225" y="3970"/>
                  </a:lnTo>
                  <a:lnTo>
                    <a:pt x="1228" y="3969"/>
                  </a:lnTo>
                  <a:lnTo>
                    <a:pt x="1248" y="3964"/>
                  </a:lnTo>
                  <a:lnTo>
                    <a:pt x="1263" y="3960"/>
                  </a:lnTo>
                  <a:lnTo>
                    <a:pt x="1276" y="3957"/>
                  </a:lnTo>
                  <a:lnTo>
                    <a:pt x="1275" y="3957"/>
                  </a:lnTo>
                  <a:lnTo>
                    <a:pt x="1301" y="3950"/>
                  </a:lnTo>
                  <a:lnTo>
                    <a:pt x="1314" y="3947"/>
                  </a:lnTo>
                  <a:lnTo>
                    <a:pt x="1313" y="3947"/>
                  </a:lnTo>
                  <a:lnTo>
                    <a:pt x="1339" y="3940"/>
                  </a:lnTo>
                  <a:lnTo>
                    <a:pt x="1352" y="3937"/>
                  </a:lnTo>
                  <a:lnTo>
                    <a:pt x="1362" y="3935"/>
                  </a:lnTo>
                  <a:lnTo>
                    <a:pt x="1367" y="3933"/>
                  </a:lnTo>
                  <a:lnTo>
                    <a:pt x="1390" y="3927"/>
                  </a:lnTo>
                  <a:lnTo>
                    <a:pt x="1400" y="3925"/>
                  </a:lnTo>
                  <a:lnTo>
                    <a:pt x="1405" y="3923"/>
                  </a:lnTo>
                  <a:lnTo>
                    <a:pt x="1428" y="3917"/>
                  </a:lnTo>
                  <a:lnTo>
                    <a:pt x="1427" y="3917"/>
                  </a:lnTo>
                  <a:lnTo>
                    <a:pt x="1453" y="3910"/>
                  </a:lnTo>
                  <a:lnTo>
                    <a:pt x="1466" y="3907"/>
                  </a:lnTo>
                  <a:lnTo>
                    <a:pt x="1465" y="3907"/>
                  </a:lnTo>
                  <a:lnTo>
                    <a:pt x="1491" y="3900"/>
                  </a:lnTo>
                  <a:lnTo>
                    <a:pt x="1494" y="3899"/>
                  </a:lnTo>
                  <a:lnTo>
                    <a:pt x="1514" y="3894"/>
                  </a:lnTo>
                  <a:lnTo>
                    <a:pt x="1529" y="3890"/>
                  </a:lnTo>
                  <a:lnTo>
                    <a:pt x="1532" y="3889"/>
                  </a:lnTo>
                  <a:lnTo>
                    <a:pt x="1552" y="3884"/>
                  </a:lnTo>
                  <a:lnTo>
                    <a:pt x="1557" y="3882"/>
                  </a:lnTo>
                  <a:lnTo>
                    <a:pt x="1580" y="3876"/>
                  </a:lnTo>
                  <a:lnTo>
                    <a:pt x="1579" y="3876"/>
                  </a:lnTo>
                  <a:lnTo>
                    <a:pt x="1605" y="3869"/>
                  </a:lnTo>
                  <a:lnTo>
                    <a:pt x="1608" y="3868"/>
                  </a:lnTo>
                  <a:lnTo>
                    <a:pt x="1628" y="3863"/>
                  </a:lnTo>
                  <a:lnTo>
                    <a:pt x="1633" y="3861"/>
                  </a:lnTo>
                  <a:lnTo>
                    <a:pt x="1656" y="3855"/>
                  </a:lnTo>
                  <a:lnTo>
                    <a:pt x="1655" y="3855"/>
                  </a:lnTo>
                  <a:lnTo>
                    <a:pt x="1681" y="3848"/>
                  </a:lnTo>
                  <a:lnTo>
                    <a:pt x="1684" y="3847"/>
                  </a:lnTo>
                  <a:lnTo>
                    <a:pt x="1704" y="3842"/>
                  </a:lnTo>
                  <a:lnTo>
                    <a:pt x="1709" y="3840"/>
                  </a:lnTo>
                  <a:lnTo>
                    <a:pt x="1722" y="3836"/>
                  </a:lnTo>
                  <a:lnTo>
                    <a:pt x="1742" y="3831"/>
                  </a:lnTo>
                  <a:lnTo>
                    <a:pt x="1747" y="3829"/>
                  </a:lnTo>
                  <a:lnTo>
                    <a:pt x="1770" y="3823"/>
                  </a:lnTo>
                  <a:lnTo>
                    <a:pt x="1769" y="3823"/>
                  </a:lnTo>
                  <a:lnTo>
                    <a:pt x="1785" y="3818"/>
                  </a:lnTo>
                  <a:lnTo>
                    <a:pt x="1808" y="3812"/>
                  </a:lnTo>
                  <a:lnTo>
                    <a:pt x="1807" y="3812"/>
                  </a:lnTo>
                  <a:lnTo>
                    <a:pt x="1823" y="3807"/>
                  </a:lnTo>
                  <a:lnTo>
                    <a:pt x="1846" y="3801"/>
                  </a:lnTo>
                  <a:lnTo>
                    <a:pt x="1845" y="3801"/>
                  </a:lnTo>
                  <a:lnTo>
                    <a:pt x="1861" y="3796"/>
                  </a:lnTo>
                  <a:lnTo>
                    <a:pt x="1884" y="3790"/>
                  </a:lnTo>
                  <a:lnTo>
                    <a:pt x="1883" y="3790"/>
                  </a:lnTo>
                  <a:lnTo>
                    <a:pt x="1899" y="3785"/>
                  </a:lnTo>
                  <a:lnTo>
                    <a:pt x="1922" y="3779"/>
                  </a:lnTo>
                  <a:lnTo>
                    <a:pt x="1921" y="3779"/>
                  </a:lnTo>
                  <a:lnTo>
                    <a:pt x="1937" y="3774"/>
                  </a:lnTo>
                  <a:lnTo>
                    <a:pt x="1950" y="3770"/>
                  </a:lnTo>
                  <a:lnTo>
                    <a:pt x="1970" y="3765"/>
                  </a:lnTo>
                  <a:lnTo>
                    <a:pt x="1975" y="3763"/>
                  </a:lnTo>
                  <a:lnTo>
                    <a:pt x="1988" y="3759"/>
                  </a:lnTo>
                  <a:lnTo>
                    <a:pt x="1997" y="3756"/>
                  </a:lnTo>
                  <a:lnTo>
                    <a:pt x="2023" y="3749"/>
                  </a:lnTo>
                  <a:lnTo>
                    <a:pt x="2026" y="3748"/>
                  </a:lnTo>
                  <a:lnTo>
                    <a:pt x="2035" y="3745"/>
                  </a:lnTo>
                  <a:lnTo>
                    <a:pt x="2051" y="3740"/>
                  </a:lnTo>
                  <a:lnTo>
                    <a:pt x="2064" y="3736"/>
                  </a:lnTo>
                  <a:lnTo>
                    <a:pt x="2077" y="3732"/>
                  </a:lnTo>
                  <a:lnTo>
                    <a:pt x="2097" y="3727"/>
                  </a:lnTo>
                  <a:lnTo>
                    <a:pt x="2102" y="3725"/>
                  </a:lnTo>
                  <a:lnTo>
                    <a:pt x="2115" y="3721"/>
                  </a:lnTo>
                  <a:lnTo>
                    <a:pt x="2124" y="3718"/>
                  </a:lnTo>
                  <a:lnTo>
                    <a:pt x="2140" y="3713"/>
                  </a:lnTo>
                  <a:lnTo>
                    <a:pt x="2153" y="3709"/>
                  </a:lnTo>
                  <a:lnTo>
                    <a:pt x="2162" y="3706"/>
                  </a:lnTo>
                  <a:lnTo>
                    <a:pt x="2178" y="3701"/>
                  </a:lnTo>
                  <a:lnTo>
                    <a:pt x="2191" y="3697"/>
                  </a:lnTo>
                  <a:lnTo>
                    <a:pt x="2211" y="3692"/>
                  </a:lnTo>
                  <a:lnTo>
                    <a:pt x="2216" y="3690"/>
                  </a:lnTo>
                  <a:lnTo>
                    <a:pt x="2229" y="3686"/>
                  </a:lnTo>
                  <a:lnTo>
                    <a:pt x="2238" y="3683"/>
                  </a:lnTo>
                  <a:lnTo>
                    <a:pt x="2254" y="3678"/>
                  </a:lnTo>
                  <a:lnTo>
                    <a:pt x="2267" y="3674"/>
                  </a:lnTo>
                  <a:lnTo>
                    <a:pt x="2276" y="3671"/>
                  </a:lnTo>
                  <a:lnTo>
                    <a:pt x="2292" y="3666"/>
                  </a:lnTo>
                  <a:lnTo>
                    <a:pt x="2305" y="3662"/>
                  </a:lnTo>
                  <a:lnTo>
                    <a:pt x="2314" y="3659"/>
                  </a:lnTo>
                  <a:lnTo>
                    <a:pt x="2330" y="3654"/>
                  </a:lnTo>
                  <a:lnTo>
                    <a:pt x="2343" y="3650"/>
                  </a:lnTo>
                  <a:lnTo>
                    <a:pt x="2352" y="3647"/>
                  </a:lnTo>
                  <a:lnTo>
                    <a:pt x="2359" y="3644"/>
                  </a:lnTo>
                  <a:lnTo>
                    <a:pt x="2381" y="3637"/>
                  </a:lnTo>
                  <a:lnTo>
                    <a:pt x="2390" y="3634"/>
                  </a:lnTo>
                  <a:lnTo>
                    <a:pt x="2406" y="3629"/>
                  </a:lnTo>
                  <a:lnTo>
                    <a:pt x="2419" y="3625"/>
                  </a:lnTo>
                  <a:lnTo>
                    <a:pt x="2428" y="3622"/>
                  </a:lnTo>
                  <a:lnTo>
                    <a:pt x="2444" y="3617"/>
                  </a:lnTo>
                  <a:lnTo>
                    <a:pt x="2457" y="3613"/>
                  </a:lnTo>
                  <a:lnTo>
                    <a:pt x="2466" y="3610"/>
                  </a:lnTo>
                  <a:lnTo>
                    <a:pt x="2473" y="3607"/>
                  </a:lnTo>
                  <a:lnTo>
                    <a:pt x="2495" y="3600"/>
                  </a:lnTo>
                  <a:lnTo>
                    <a:pt x="2504" y="3597"/>
                  </a:lnTo>
                  <a:lnTo>
                    <a:pt x="2520" y="3592"/>
                  </a:lnTo>
                  <a:lnTo>
                    <a:pt x="2533" y="3588"/>
                  </a:lnTo>
                  <a:lnTo>
                    <a:pt x="2542" y="3585"/>
                  </a:lnTo>
                  <a:lnTo>
                    <a:pt x="2549" y="3582"/>
                  </a:lnTo>
                  <a:lnTo>
                    <a:pt x="2571" y="3575"/>
                  </a:lnTo>
                  <a:lnTo>
                    <a:pt x="2580" y="3572"/>
                  </a:lnTo>
                  <a:lnTo>
                    <a:pt x="2596" y="3567"/>
                  </a:lnTo>
                  <a:lnTo>
                    <a:pt x="2600" y="3565"/>
                  </a:lnTo>
                  <a:lnTo>
                    <a:pt x="2618" y="3559"/>
                  </a:lnTo>
                  <a:lnTo>
                    <a:pt x="2634" y="3554"/>
                  </a:lnTo>
                  <a:lnTo>
                    <a:pt x="2647" y="3550"/>
                  </a:lnTo>
                  <a:lnTo>
                    <a:pt x="2646" y="3550"/>
                  </a:lnTo>
                  <a:lnTo>
                    <a:pt x="2672" y="3541"/>
                  </a:lnTo>
                  <a:lnTo>
                    <a:pt x="2685" y="3537"/>
                  </a:lnTo>
                  <a:lnTo>
                    <a:pt x="2684" y="3537"/>
                  </a:lnTo>
                  <a:lnTo>
                    <a:pt x="2710" y="3528"/>
                  </a:lnTo>
                  <a:lnTo>
                    <a:pt x="2723" y="3524"/>
                  </a:lnTo>
                  <a:lnTo>
                    <a:pt x="2722" y="3524"/>
                  </a:lnTo>
                  <a:lnTo>
                    <a:pt x="2748" y="3515"/>
                  </a:lnTo>
                  <a:lnTo>
                    <a:pt x="2752" y="3513"/>
                  </a:lnTo>
                  <a:lnTo>
                    <a:pt x="2770" y="3507"/>
                  </a:lnTo>
                  <a:lnTo>
                    <a:pt x="2786" y="3502"/>
                  </a:lnTo>
                  <a:lnTo>
                    <a:pt x="2790" y="3500"/>
                  </a:lnTo>
                  <a:lnTo>
                    <a:pt x="2808" y="3494"/>
                  </a:lnTo>
                  <a:lnTo>
                    <a:pt x="2815" y="3491"/>
                  </a:lnTo>
                  <a:lnTo>
                    <a:pt x="2837" y="3484"/>
                  </a:lnTo>
                  <a:lnTo>
                    <a:pt x="2836" y="3484"/>
                  </a:lnTo>
                  <a:lnTo>
                    <a:pt x="2862" y="3475"/>
                  </a:lnTo>
                  <a:lnTo>
                    <a:pt x="2866" y="3473"/>
                  </a:lnTo>
                  <a:lnTo>
                    <a:pt x="2884" y="3467"/>
                  </a:lnTo>
                  <a:lnTo>
                    <a:pt x="2891" y="3464"/>
                  </a:lnTo>
                  <a:lnTo>
                    <a:pt x="2913" y="3457"/>
                  </a:lnTo>
                  <a:lnTo>
                    <a:pt x="2912" y="3457"/>
                  </a:lnTo>
                  <a:lnTo>
                    <a:pt x="2938" y="3448"/>
                  </a:lnTo>
                  <a:lnTo>
                    <a:pt x="2942" y="3446"/>
                  </a:lnTo>
                  <a:lnTo>
                    <a:pt x="2960" y="3440"/>
                  </a:lnTo>
                  <a:lnTo>
                    <a:pt x="2967" y="3437"/>
                  </a:lnTo>
                  <a:lnTo>
                    <a:pt x="2989" y="3430"/>
                  </a:lnTo>
                  <a:lnTo>
                    <a:pt x="2993" y="3428"/>
                  </a:lnTo>
                  <a:lnTo>
                    <a:pt x="3001" y="3425"/>
                  </a:lnTo>
                  <a:lnTo>
                    <a:pt x="3027" y="3416"/>
                  </a:lnTo>
                  <a:lnTo>
                    <a:pt x="3031" y="3414"/>
                  </a:lnTo>
                  <a:lnTo>
                    <a:pt x="3049" y="3408"/>
                  </a:lnTo>
                  <a:lnTo>
                    <a:pt x="3056" y="3405"/>
                  </a:lnTo>
                  <a:lnTo>
                    <a:pt x="3069" y="3400"/>
                  </a:lnTo>
                  <a:lnTo>
                    <a:pt x="3087" y="3394"/>
                  </a:lnTo>
                  <a:lnTo>
                    <a:pt x="3094" y="3391"/>
                  </a:lnTo>
                  <a:lnTo>
                    <a:pt x="3107" y="3386"/>
                  </a:lnTo>
                  <a:lnTo>
                    <a:pt x="3125" y="3380"/>
                  </a:lnTo>
                  <a:lnTo>
                    <a:pt x="3132" y="3377"/>
                  </a:lnTo>
                  <a:lnTo>
                    <a:pt x="3145" y="3372"/>
                  </a:lnTo>
                  <a:lnTo>
                    <a:pt x="3153" y="3369"/>
                  </a:lnTo>
                  <a:lnTo>
                    <a:pt x="3179" y="3360"/>
                  </a:lnTo>
                  <a:lnTo>
                    <a:pt x="3183" y="3358"/>
                  </a:lnTo>
                  <a:lnTo>
                    <a:pt x="3191" y="3355"/>
                  </a:lnTo>
                  <a:lnTo>
                    <a:pt x="3208" y="3348"/>
                  </a:lnTo>
                  <a:lnTo>
                    <a:pt x="3230" y="3341"/>
                  </a:lnTo>
                  <a:lnTo>
                    <a:pt x="3229" y="3341"/>
                  </a:lnTo>
                  <a:lnTo>
                    <a:pt x="3246" y="3334"/>
                  </a:lnTo>
                  <a:lnTo>
                    <a:pt x="3259" y="3329"/>
                  </a:lnTo>
                  <a:lnTo>
                    <a:pt x="3267" y="3326"/>
                  </a:lnTo>
                  <a:lnTo>
                    <a:pt x="3284" y="3319"/>
                  </a:lnTo>
                  <a:lnTo>
                    <a:pt x="3306" y="3312"/>
                  </a:lnTo>
                  <a:lnTo>
                    <a:pt x="3305" y="3312"/>
                  </a:lnTo>
                  <a:lnTo>
                    <a:pt x="3322" y="3305"/>
                  </a:lnTo>
                  <a:lnTo>
                    <a:pt x="3335" y="3300"/>
                  </a:lnTo>
                  <a:lnTo>
                    <a:pt x="3343" y="3297"/>
                  </a:lnTo>
                  <a:lnTo>
                    <a:pt x="3360" y="3290"/>
                  </a:lnTo>
                  <a:lnTo>
                    <a:pt x="3373" y="3285"/>
                  </a:lnTo>
                  <a:lnTo>
                    <a:pt x="3381" y="3282"/>
                  </a:lnTo>
                  <a:lnTo>
                    <a:pt x="3398" y="3275"/>
                  </a:lnTo>
                  <a:lnTo>
                    <a:pt x="3411" y="3270"/>
                  </a:lnTo>
                  <a:lnTo>
                    <a:pt x="3419" y="3267"/>
                  </a:lnTo>
                  <a:lnTo>
                    <a:pt x="3436" y="3260"/>
                  </a:lnTo>
                  <a:lnTo>
                    <a:pt x="3449" y="3255"/>
                  </a:lnTo>
                  <a:lnTo>
                    <a:pt x="3457" y="3252"/>
                  </a:lnTo>
                  <a:lnTo>
                    <a:pt x="3474" y="3245"/>
                  </a:lnTo>
                  <a:lnTo>
                    <a:pt x="3487" y="3240"/>
                  </a:lnTo>
                  <a:lnTo>
                    <a:pt x="3495" y="3237"/>
                  </a:lnTo>
                  <a:lnTo>
                    <a:pt x="3512" y="3230"/>
                  </a:lnTo>
                  <a:lnTo>
                    <a:pt x="3525" y="3225"/>
                  </a:lnTo>
                  <a:lnTo>
                    <a:pt x="3533" y="3222"/>
                  </a:lnTo>
                  <a:lnTo>
                    <a:pt x="3550" y="3215"/>
                  </a:lnTo>
                  <a:lnTo>
                    <a:pt x="3563" y="3210"/>
                  </a:lnTo>
                  <a:lnTo>
                    <a:pt x="3571" y="3207"/>
                  </a:lnTo>
                  <a:lnTo>
                    <a:pt x="3579" y="3203"/>
                  </a:lnTo>
                  <a:lnTo>
                    <a:pt x="3601" y="3194"/>
                  </a:lnTo>
                  <a:lnTo>
                    <a:pt x="3609" y="3191"/>
                  </a:lnTo>
                  <a:lnTo>
                    <a:pt x="3626" y="3184"/>
                  </a:lnTo>
                  <a:lnTo>
                    <a:pt x="3639" y="3179"/>
                  </a:lnTo>
                  <a:lnTo>
                    <a:pt x="3647" y="3176"/>
                  </a:lnTo>
                  <a:lnTo>
                    <a:pt x="3655" y="3172"/>
                  </a:lnTo>
                  <a:lnTo>
                    <a:pt x="3677" y="3163"/>
                  </a:lnTo>
                  <a:lnTo>
                    <a:pt x="3685" y="3160"/>
                  </a:lnTo>
                  <a:lnTo>
                    <a:pt x="3702" y="3153"/>
                  </a:lnTo>
                  <a:lnTo>
                    <a:pt x="3706" y="3151"/>
                  </a:lnTo>
                  <a:lnTo>
                    <a:pt x="3723" y="3144"/>
                  </a:lnTo>
                  <a:lnTo>
                    <a:pt x="3740" y="3137"/>
                  </a:lnTo>
                  <a:lnTo>
                    <a:pt x="3753" y="3132"/>
                  </a:lnTo>
                  <a:lnTo>
                    <a:pt x="3752" y="3132"/>
                  </a:lnTo>
                  <a:lnTo>
                    <a:pt x="3778" y="3121"/>
                  </a:lnTo>
                  <a:lnTo>
                    <a:pt x="3791" y="3116"/>
                  </a:lnTo>
                  <a:lnTo>
                    <a:pt x="3790" y="3116"/>
                  </a:lnTo>
                  <a:lnTo>
                    <a:pt x="3816" y="3105"/>
                  </a:lnTo>
                  <a:lnTo>
                    <a:pt x="3829" y="3100"/>
                  </a:lnTo>
                  <a:lnTo>
                    <a:pt x="3828" y="3100"/>
                  </a:lnTo>
                  <a:lnTo>
                    <a:pt x="3854" y="3089"/>
                  </a:lnTo>
                  <a:lnTo>
                    <a:pt x="3858" y="3087"/>
                  </a:lnTo>
                  <a:lnTo>
                    <a:pt x="3875" y="3080"/>
                  </a:lnTo>
                  <a:lnTo>
                    <a:pt x="3883" y="3076"/>
                  </a:lnTo>
                  <a:lnTo>
                    <a:pt x="3905" y="3067"/>
                  </a:lnTo>
                  <a:lnTo>
                    <a:pt x="3913" y="3064"/>
                  </a:lnTo>
                  <a:lnTo>
                    <a:pt x="3921" y="3060"/>
                  </a:lnTo>
                  <a:lnTo>
                    <a:pt x="3943" y="3051"/>
                  </a:lnTo>
                  <a:lnTo>
                    <a:pt x="3947" y="3049"/>
                  </a:lnTo>
                  <a:lnTo>
                    <a:pt x="3964" y="3042"/>
                  </a:lnTo>
                  <a:lnTo>
                    <a:pt x="3972" y="3038"/>
                  </a:lnTo>
                  <a:lnTo>
                    <a:pt x="3994" y="3029"/>
                  </a:lnTo>
                  <a:lnTo>
                    <a:pt x="3993" y="3029"/>
                  </a:lnTo>
                  <a:lnTo>
                    <a:pt x="4010" y="3021"/>
                  </a:lnTo>
                  <a:lnTo>
                    <a:pt x="4032" y="3012"/>
                  </a:lnTo>
                  <a:lnTo>
                    <a:pt x="4031" y="3012"/>
                  </a:lnTo>
                  <a:lnTo>
                    <a:pt x="4057" y="3001"/>
                  </a:lnTo>
                  <a:lnTo>
                    <a:pt x="4061" y="2999"/>
                  </a:lnTo>
                  <a:lnTo>
                    <a:pt x="4069" y="2995"/>
                  </a:lnTo>
                  <a:lnTo>
                    <a:pt x="4095" y="2984"/>
                  </a:lnTo>
                  <a:lnTo>
                    <a:pt x="4099" y="2982"/>
                  </a:lnTo>
                  <a:lnTo>
                    <a:pt x="4107" y="2978"/>
                  </a:lnTo>
                  <a:lnTo>
                    <a:pt x="4133" y="2967"/>
                  </a:lnTo>
                  <a:lnTo>
                    <a:pt x="4137" y="2965"/>
                  </a:lnTo>
                  <a:lnTo>
                    <a:pt x="4145" y="2961"/>
                  </a:lnTo>
                  <a:lnTo>
                    <a:pt x="4171" y="2950"/>
                  </a:lnTo>
                  <a:lnTo>
                    <a:pt x="4175" y="2948"/>
                  </a:lnTo>
                  <a:lnTo>
                    <a:pt x="4183" y="2944"/>
                  </a:lnTo>
                  <a:lnTo>
                    <a:pt x="4200" y="2936"/>
                  </a:lnTo>
                  <a:lnTo>
                    <a:pt x="4222" y="2927"/>
                  </a:lnTo>
                  <a:lnTo>
                    <a:pt x="4221" y="2927"/>
                  </a:lnTo>
                  <a:lnTo>
                    <a:pt x="4238" y="2919"/>
                  </a:lnTo>
                  <a:lnTo>
                    <a:pt x="4251" y="2913"/>
                  </a:lnTo>
                  <a:lnTo>
                    <a:pt x="4259" y="2909"/>
                  </a:lnTo>
                  <a:lnTo>
                    <a:pt x="4285" y="2898"/>
                  </a:lnTo>
                  <a:lnTo>
                    <a:pt x="4289" y="2896"/>
                  </a:lnTo>
                  <a:lnTo>
                    <a:pt x="4297" y="2892"/>
                  </a:lnTo>
                  <a:lnTo>
                    <a:pt x="4314" y="2884"/>
                  </a:lnTo>
                  <a:lnTo>
                    <a:pt x="4327" y="2878"/>
                  </a:lnTo>
                  <a:lnTo>
                    <a:pt x="4335" y="2874"/>
                  </a:lnTo>
                  <a:lnTo>
                    <a:pt x="4352" y="2866"/>
                  </a:lnTo>
                  <a:lnTo>
                    <a:pt x="4365" y="2860"/>
                  </a:lnTo>
                  <a:lnTo>
                    <a:pt x="4373" y="2856"/>
                  </a:lnTo>
                  <a:lnTo>
                    <a:pt x="4399" y="2845"/>
                  </a:lnTo>
                  <a:lnTo>
                    <a:pt x="4403" y="2843"/>
                  </a:lnTo>
                  <a:lnTo>
                    <a:pt x="4411" y="2839"/>
                  </a:lnTo>
                  <a:lnTo>
                    <a:pt x="4428" y="2831"/>
                  </a:lnTo>
                  <a:lnTo>
                    <a:pt x="4441" y="2825"/>
                  </a:lnTo>
                  <a:lnTo>
                    <a:pt x="4449" y="2821"/>
                  </a:lnTo>
                  <a:lnTo>
                    <a:pt x="4458" y="2816"/>
                  </a:lnTo>
                  <a:lnTo>
                    <a:pt x="4479" y="2806"/>
                  </a:lnTo>
                  <a:lnTo>
                    <a:pt x="4487" y="2802"/>
                  </a:lnTo>
                  <a:lnTo>
                    <a:pt x="4504" y="2794"/>
                  </a:lnTo>
                  <a:lnTo>
                    <a:pt x="4517" y="2788"/>
                  </a:lnTo>
                  <a:lnTo>
                    <a:pt x="4525" y="2784"/>
                  </a:lnTo>
                  <a:lnTo>
                    <a:pt x="4542" y="2776"/>
                  </a:lnTo>
                  <a:lnTo>
                    <a:pt x="4555" y="2770"/>
                  </a:lnTo>
                  <a:lnTo>
                    <a:pt x="4563" y="2766"/>
                  </a:lnTo>
                  <a:lnTo>
                    <a:pt x="4572" y="2761"/>
                  </a:lnTo>
                  <a:lnTo>
                    <a:pt x="4593" y="2751"/>
                  </a:lnTo>
                  <a:lnTo>
                    <a:pt x="4601" y="2747"/>
                  </a:lnTo>
                  <a:lnTo>
                    <a:pt x="4618" y="2739"/>
                  </a:lnTo>
                  <a:lnTo>
                    <a:pt x="4631" y="2733"/>
                  </a:lnTo>
                  <a:lnTo>
                    <a:pt x="4631" y="2732"/>
                  </a:lnTo>
                  <a:lnTo>
                    <a:pt x="4656" y="2720"/>
                  </a:lnTo>
                  <a:lnTo>
                    <a:pt x="4669" y="2714"/>
                  </a:lnTo>
                  <a:lnTo>
                    <a:pt x="4677" y="2710"/>
                  </a:lnTo>
                  <a:lnTo>
                    <a:pt x="4686" y="2705"/>
                  </a:lnTo>
                  <a:lnTo>
                    <a:pt x="4707" y="2695"/>
                  </a:lnTo>
                  <a:lnTo>
                    <a:pt x="4715" y="2691"/>
                  </a:lnTo>
                  <a:lnTo>
                    <a:pt x="4724" y="2686"/>
                  </a:lnTo>
                  <a:lnTo>
                    <a:pt x="4745" y="2676"/>
                  </a:lnTo>
                  <a:lnTo>
                    <a:pt x="4753" y="2672"/>
                  </a:lnTo>
                  <a:lnTo>
                    <a:pt x="4762" y="2667"/>
                  </a:lnTo>
                  <a:lnTo>
                    <a:pt x="4783" y="2657"/>
                  </a:lnTo>
                  <a:lnTo>
                    <a:pt x="4791" y="2653"/>
                  </a:lnTo>
                  <a:lnTo>
                    <a:pt x="4800" y="2648"/>
                  </a:lnTo>
                  <a:lnTo>
                    <a:pt x="4821" y="2638"/>
                  </a:lnTo>
                  <a:lnTo>
                    <a:pt x="4821" y="2637"/>
                  </a:lnTo>
                  <a:lnTo>
                    <a:pt x="4846" y="2625"/>
                  </a:lnTo>
                  <a:lnTo>
                    <a:pt x="4851" y="2622"/>
                  </a:lnTo>
                  <a:lnTo>
                    <a:pt x="4872" y="2612"/>
                  </a:lnTo>
                  <a:lnTo>
                    <a:pt x="4872" y="2611"/>
                  </a:lnTo>
                  <a:lnTo>
                    <a:pt x="4897" y="2599"/>
                  </a:lnTo>
                  <a:lnTo>
                    <a:pt x="4902" y="2596"/>
                  </a:lnTo>
                  <a:lnTo>
                    <a:pt x="4918" y="2588"/>
                  </a:lnTo>
                  <a:lnTo>
                    <a:pt x="4927" y="2583"/>
                  </a:lnTo>
                  <a:lnTo>
                    <a:pt x="4940" y="2576"/>
                  </a:lnTo>
                  <a:lnTo>
                    <a:pt x="4956" y="2568"/>
                  </a:lnTo>
                  <a:lnTo>
                    <a:pt x="4965" y="2563"/>
                  </a:lnTo>
                  <a:lnTo>
                    <a:pt x="4986" y="2553"/>
                  </a:lnTo>
                  <a:lnTo>
                    <a:pt x="4986" y="2552"/>
                  </a:lnTo>
                  <a:lnTo>
                    <a:pt x="5003" y="2543"/>
                  </a:lnTo>
                  <a:lnTo>
                    <a:pt x="5024" y="2533"/>
                  </a:lnTo>
                  <a:lnTo>
                    <a:pt x="5024" y="2532"/>
                  </a:lnTo>
                  <a:lnTo>
                    <a:pt x="5041" y="2523"/>
                  </a:lnTo>
                  <a:lnTo>
                    <a:pt x="5062" y="2513"/>
                  </a:lnTo>
                  <a:lnTo>
                    <a:pt x="5062" y="2512"/>
                  </a:lnTo>
                  <a:lnTo>
                    <a:pt x="5079" y="2503"/>
                  </a:lnTo>
                  <a:lnTo>
                    <a:pt x="5092" y="2496"/>
                  </a:lnTo>
                  <a:lnTo>
                    <a:pt x="5108" y="2488"/>
                  </a:lnTo>
                  <a:lnTo>
                    <a:pt x="5117" y="2483"/>
                  </a:lnTo>
                  <a:lnTo>
                    <a:pt x="5130" y="2476"/>
                  </a:lnTo>
                  <a:lnTo>
                    <a:pt x="5138" y="2471"/>
                  </a:lnTo>
                  <a:lnTo>
                    <a:pt x="5155" y="2462"/>
                  </a:lnTo>
                  <a:lnTo>
                    <a:pt x="5168" y="2455"/>
                  </a:lnTo>
                  <a:lnTo>
                    <a:pt x="5184" y="2447"/>
                  </a:lnTo>
                  <a:lnTo>
                    <a:pt x="5193" y="2442"/>
                  </a:lnTo>
                  <a:lnTo>
                    <a:pt x="5206" y="2435"/>
                  </a:lnTo>
                  <a:lnTo>
                    <a:pt x="5214" y="2430"/>
                  </a:lnTo>
                  <a:lnTo>
                    <a:pt x="5231" y="2421"/>
                  </a:lnTo>
                  <a:lnTo>
                    <a:pt x="5244" y="2414"/>
                  </a:lnTo>
                  <a:lnTo>
                    <a:pt x="5252" y="2409"/>
                  </a:lnTo>
                  <a:lnTo>
                    <a:pt x="5269" y="2400"/>
                  </a:lnTo>
                  <a:lnTo>
                    <a:pt x="5282" y="2393"/>
                  </a:lnTo>
                  <a:lnTo>
                    <a:pt x="5290" y="2388"/>
                  </a:lnTo>
                  <a:lnTo>
                    <a:pt x="5307" y="2379"/>
                  </a:lnTo>
                  <a:lnTo>
                    <a:pt x="5320" y="2372"/>
                  </a:lnTo>
                  <a:lnTo>
                    <a:pt x="5328" y="2367"/>
                  </a:lnTo>
                  <a:lnTo>
                    <a:pt x="5345" y="2358"/>
                  </a:lnTo>
                  <a:lnTo>
                    <a:pt x="5358" y="2351"/>
                  </a:lnTo>
                  <a:lnTo>
                    <a:pt x="5366" y="2346"/>
                  </a:lnTo>
                  <a:lnTo>
                    <a:pt x="5383" y="2337"/>
                  </a:lnTo>
                  <a:lnTo>
                    <a:pt x="5396" y="2330"/>
                  </a:lnTo>
                  <a:lnTo>
                    <a:pt x="5397" y="2329"/>
                  </a:lnTo>
                  <a:lnTo>
                    <a:pt x="5421" y="2315"/>
                  </a:lnTo>
                  <a:lnTo>
                    <a:pt x="5434" y="2308"/>
                  </a:lnTo>
                  <a:lnTo>
                    <a:pt x="5442" y="2303"/>
                  </a:lnTo>
                  <a:lnTo>
                    <a:pt x="5459" y="2294"/>
                  </a:lnTo>
                  <a:lnTo>
                    <a:pt x="5465" y="2290"/>
                  </a:lnTo>
                  <a:lnTo>
                    <a:pt x="5480" y="2281"/>
                  </a:lnTo>
                  <a:lnTo>
                    <a:pt x="5497" y="2272"/>
                  </a:lnTo>
                  <a:lnTo>
                    <a:pt x="5510" y="2265"/>
                  </a:lnTo>
                  <a:lnTo>
                    <a:pt x="5511" y="2264"/>
                  </a:lnTo>
                  <a:lnTo>
                    <a:pt x="5535" y="2250"/>
                  </a:lnTo>
                  <a:lnTo>
                    <a:pt x="5548" y="2243"/>
                  </a:lnTo>
                  <a:lnTo>
                    <a:pt x="5549" y="2242"/>
                  </a:lnTo>
                  <a:lnTo>
                    <a:pt x="5573" y="2228"/>
                  </a:lnTo>
                  <a:lnTo>
                    <a:pt x="5586" y="2221"/>
                  </a:lnTo>
                  <a:lnTo>
                    <a:pt x="5587" y="2220"/>
                  </a:lnTo>
                  <a:lnTo>
                    <a:pt x="5611" y="2206"/>
                  </a:lnTo>
                  <a:lnTo>
                    <a:pt x="5624" y="2199"/>
                  </a:lnTo>
                  <a:lnTo>
                    <a:pt x="5625" y="2198"/>
                  </a:lnTo>
                  <a:lnTo>
                    <a:pt x="5649" y="2184"/>
                  </a:lnTo>
                  <a:lnTo>
                    <a:pt x="5655" y="2180"/>
                  </a:lnTo>
                  <a:lnTo>
                    <a:pt x="5670" y="2171"/>
                  </a:lnTo>
                  <a:lnTo>
                    <a:pt x="5680" y="2165"/>
                  </a:lnTo>
                  <a:lnTo>
                    <a:pt x="5700" y="2154"/>
                  </a:lnTo>
                  <a:lnTo>
                    <a:pt x="5701" y="2153"/>
                  </a:lnTo>
                  <a:lnTo>
                    <a:pt x="5725" y="2139"/>
                  </a:lnTo>
                  <a:lnTo>
                    <a:pt x="5731" y="2135"/>
                  </a:lnTo>
                  <a:lnTo>
                    <a:pt x="5746" y="2126"/>
                  </a:lnTo>
                  <a:lnTo>
                    <a:pt x="5756" y="2120"/>
                  </a:lnTo>
                  <a:lnTo>
                    <a:pt x="5769" y="2112"/>
                  </a:lnTo>
                  <a:lnTo>
                    <a:pt x="5789" y="2101"/>
                  </a:lnTo>
                  <a:lnTo>
                    <a:pt x="5790" y="2100"/>
                  </a:lnTo>
                  <a:lnTo>
                    <a:pt x="5807" y="2089"/>
                  </a:lnTo>
                  <a:lnTo>
                    <a:pt x="5827" y="2078"/>
                  </a:lnTo>
                  <a:lnTo>
                    <a:pt x="5828" y="2077"/>
                  </a:lnTo>
                  <a:lnTo>
                    <a:pt x="5845" y="2066"/>
                  </a:lnTo>
                  <a:lnTo>
                    <a:pt x="5865" y="2055"/>
                  </a:lnTo>
                  <a:lnTo>
                    <a:pt x="5866" y="2054"/>
                  </a:lnTo>
                  <a:lnTo>
                    <a:pt x="5883" y="2043"/>
                  </a:lnTo>
                  <a:lnTo>
                    <a:pt x="5896" y="2035"/>
                  </a:lnTo>
                  <a:lnTo>
                    <a:pt x="5911" y="2026"/>
                  </a:lnTo>
                  <a:lnTo>
                    <a:pt x="5921" y="2020"/>
                  </a:lnTo>
                  <a:lnTo>
                    <a:pt x="5934" y="2012"/>
                  </a:lnTo>
                  <a:lnTo>
                    <a:pt x="5942" y="2007"/>
                  </a:lnTo>
                  <a:lnTo>
                    <a:pt x="5959" y="1996"/>
                  </a:lnTo>
                  <a:lnTo>
                    <a:pt x="5972" y="1988"/>
                  </a:lnTo>
                  <a:lnTo>
                    <a:pt x="5980" y="1983"/>
                  </a:lnTo>
                  <a:lnTo>
                    <a:pt x="6004" y="1969"/>
                  </a:lnTo>
                  <a:lnTo>
                    <a:pt x="6010" y="1965"/>
                  </a:lnTo>
                  <a:lnTo>
                    <a:pt x="6018" y="1960"/>
                  </a:lnTo>
                  <a:lnTo>
                    <a:pt x="6035" y="1949"/>
                  </a:lnTo>
                  <a:lnTo>
                    <a:pt x="6048" y="1941"/>
                  </a:lnTo>
                  <a:lnTo>
                    <a:pt x="6056" y="1936"/>
                  </a:lnTo>
                  <a:lnTo>
                    <a:pt x="6073" y="1925"/>
                  </a:lnTo>
                  <a:lnTo>
                    <a:pt x="6086" y="1917"/>
                  </a:lnTo>
                  <a:lnTo>
                    <a:pt x="6094" y="1912"/>
                  </a:lnTo>
                  <a:lnTo>
                    <a:pt x="6111" y="1901"/>
                  </a:lnTo>
                  <a:lnTo>
                    <a:pt x="6124" y="1893"/>
                  </a:lnTo>
                  <a:lnTo>
                    <a:pt x="6125" y="1891"/>
                  </a:lnTo>
                  <a:lnTo>
                    <a:pt x="6149" y="1876"/>
                  </a:lnTo>
                  <a:lnTo>
                    <a:pt x="6162" y="1868"/>
                  </a:lnTo>
                  <a:lnTo>
                    <a:pt x="6170" y="1863"/>
                  </a:lnTo>
                  <a:lnTo>
                    <a:pt x="6187" y="1852"/>
                  </a:lnTo>
                  <a:lnTo>
                    <a:pt x="6200" y="1844"/>
                  </a:lnTo>
                  <a:lnTo>
                    <a:pt x="6201" y="1842"/>
                  </a:lnTo>
                  <a:lnTo>
                    <a:pt x="6225" y="1827"/>
                  </a:lnTo>
                  <a:lnTo>
                    <a:pt x="6238" y="1819"/>
                  </a:lnTo>
                  <a:lnTo>
                    <a:pt x="6246" y="1814"/>
                  </a:lnTo>
                  <a:lnTo>
                    <a:pt x="6257" y="1806"/>
                  </a:lnTo>
                  <a:lnTo>
                    <a:pt x="6276" y="1794"/>
                  </a:lnTo>
                  <a:lnTo>
                    <a:pt x="6284" y="1789"/>
                  </a:lnTo>
                  <a:lnTo>
                    <a:pt x="6301" y="1778"/>
                  </a:lnTo>
                  <a:lnTo>
                    <a:pt x="6308" y="1773"/>
                  </a:lnTo>
                  <a:lnTo>
                    <a:pt x="6322" y="1764"/>
                  </a:lnTo>
                  <a:lnTo>
                    <a:pt x="6333" y="1756"/>
                  </a:lnTo>
                  <a:lnTo>
                    <a:pt x="6352" y="1744"/>
                  </a:lnTo>
                  <a:lnTo>
                    <a:pt x="6360" y="1739"/>
                  </a:lnTo>
                  <a:lnTo>
                    <a:pt x="6371" y="1731"/>
                  </a:lnTo>
                  <a:lnTo>
                    <a:pt x="6390" y="1719"/>
                  </a:lnTo>
                  <a:lnTo>
                    <a:pt x="6391" y="1717"/>
                  </a:lnTo>
                  <a:lnTo>
                    <a:pt x="6415" y="1702"/>
                  </a:lnTo>
                  <a:lnTo>
                    <a:pt x="6422" y="1697"/>
                  </a:lnTo>
                  <a:lnTo>
                    <a:pt x="6436" y="1688"/>
                  </a:lnTo>
                  <a:lnTo>
                    <a:pt x="6447" y="1680"/>
                  </a:lnTo>
                  <a:lnTo>
                    <a:pt x="6466" y="1668"/>
                  </a:lnTo>
                  <a:lnTo>
                    <a:pt x="6467" y="1666"/>
                  </a:lnTo>
                  <a:lnTo>
                    <a:pt x="6491" y="1651"/>
                  </a:lnTo>
                  <a:lnTo>
                    <a:pt x="6498" y="1646"/>
                  </a:lnTo>
                  <a:lnTo>
                    <a:pt x="6505" y="1640"/>
                  </a:lnTo>
                  <a:lnTo>
                    <a:pt x="6529" y="1625"/>
                  </a:lnTo>
                  <a:lnTo>
                    <a:pt x="6536" y="1620"/>
                  </a:lnTo>
                  <a:lnTo>
                    <a:pt x="6543" y="1614"/>
                  </a:lnTo>
                  <a:lnTo>
                    <a:pt x="6567" y="1599"/>
                  </a:lnTo>
                  <a:lnTo>
                    <a:pt x="6574" y="1594"/>
                  </a:lnTo>
                  <a:lnTo>
                    <a:pt x="6581" y="1588"/>
                  </a:lnTo>
                  <a:lnTo>
                    <a:pt x="6599" y="1576"/>
                  </a:lnTo>
                  <a:lnTo>
                    <a:pt x="6618" y="1564"/>
                  </a:lnTo>
                  <a:lnTo>
                    <a:pt x="6619" y="1562"/>
                  </a:lnTo>
                  <a:lnTo>
                    <a:pt x="6637" y="1550"/>
                  </a:lnTo>
                  <a:lnTo>
                    <a:pt x="6650" y="1541"/>
                  </a:lnTo>
                  <a:lnTo>
                    <a:pt x="6657" y="1535"/>
                  </a:lnTo>
                  <a:lnTo>
                    <a:pt x="6681" y="1520"/>
                  </a:lnTo>
                  <a:lnTo>
                    <a:pt x="6688" y="1515"/>
                  </a:lnTo>
                  <a:lnTo>
                    <a:pt x="6701" y="1506"/>
                  </a:lnTo>
                  <a:lnTo>
                    <a:pt x="6708" y="1500"/>
                  </a:lnTo>
                  <a:lnTo>
                    <a:pt x="6726" y="1488"/>
                  </a:lnTo>
                  <a:lnTo>
                    <a:pt x="6739" y="1479"/>
                  </a:lnTo>
                  <a:lnTo>
                    <a:pt x="6746" y="1473"/>
                  </a:lnTo>
                  <a:lnTo>
                    <a:pt x="6764" y="1461"/>
                  </a:lnTo>
                  <a:lnTo>
                    <a:pt x="6777" y="1452"/>
                  </a:lnTo>
                  <a:lnTo>
                    <a:pt x="6784" y="1446"/>
                  </a:lnTo>
                  <a:lnTo>
                    <a:pt x="6802" y="1434"/>
                  </a:lnTo>
                  <a:lnTo>
                    <a:pt x="6815" y="1425"/>
                  </a:lnTo>
                  <a:lnTo>
                    <a:pt x="6822" y="1419"/>
                  </a:lnTo>
                  <a:lnTo>
                    <a:pt x="6840" y="1407"/>
                  </a:lnTo>
                  <a:lnTo>
                    <a:pt x="6853" y="1398"/>
                  </a:lnTo>
                  <a:lnTo>
                    <a:pt x="6854" y="1396"/>
                  </a:lnTo>
                  <a:lnTo>
                    <a:pt x="6878" y="1379"/>
                  </a:lnTo>
                  <a:lnTo>
                    <a:pt x="6891" y="1370"/>
                  </a:lnTo>
                  <a:lnTo>
                    <a:pt x="6898" y="1364"/>
                  </a:lnTo>
                  <a:lnTo>
                    <a:pt x="6916" y="1352"/>
                  </a:lnTo>
                  <a:lnTo>
                    <a:pt x="6923" y="1346"/>
                  </a:lnTo>
                  <a:lnTo>
                    <a:pt x="6936" y="1336"/>
                  </a:lnTo>
                  <a:lnTo>
                    <a:pt x="6954" y="1324"/>
                  </a:lnTo>
                  <a:lnTo>
                    <a:pt x="6967" y="1315"/>
                  </a:lnTo>
                  <a:lnTo>
                    <a:pt x="6968" y="1313"/>
                  </a:lnTo>
                  <a:lnTo>
                    <a:pt x="6992" y="1296"/>
                  </a:lnTo>
                  <a:lnTo>
                    <a:pt x="7005" y="1287"/>
                  </a:lnTo>
                  <a:lnTo>
                    <a:pt x="7006" y="1285"/>
                  </a:lnTo>
                  <a:lnTo>
                    <a:pt x="7030" y="1268"/>
                  </a:lnTo>
                  <a:lnTo>
                    <a:pt x="7037" y="1262"/>
                  </a:lnTo>
                  <a:lnTo>
                    <a:pt x="7050" y="1252"/>
                  </a:lnTo>
                  <a:lnTo>
                    <a:pt x="7068" y="1240"/>
                  </a:lnTo>
                  <a:lnTo>
                    <a:pt x="7075" y="1234"/>
                  </a:lnTo>
                  <a:lnTo>
                    <a:pt x="7088" y="1224"/>
                  </a:lnTo>
                  <a:lnTo>
                    <a:pt x="7100" y="1215"/>
                  </a:lnTo>
                  <a:lnTo>
                    <a:pt x="7119" y="1202"/>
                  </a:lnTo>
                  <a:lnTo>
                    <a:pt x="7120" y="1200"/>
                  </a:lnTo>
                  <a:lnTo>
                    <a:pt x="7138" y="1186"/>
                  </a:lnTo>
                  <a:lnTo>
                    <a:pt x="7157" y="1173"/>
                  </a:lnTo>
                  <a:lnTo>
                    <a:pt x="7158" y="1171"/>
                  </a:lnTo>
                  <a:lnTo>
                    <a:pt x="7182" y="1154"/>
                  </a:lnTo>
                  <a:lnTo>
                    <a:pt x="7189" y="1148"/>
                  </a:lnTo>
                  <a:lnTo>
                    <a:pt x="7196" y="1142"/>
                  </a:lnTo>
                  <a:lnTo>
                    <a:pt x="7220" y="1125"/>
                  </a:lnTo>
                  <a:lnTo>
                    <a:pt x="7227" y="1119"/>
                  </a:lnTo>
                  <a:lnTo>
                    <a:pt x="7234" y="1113"/>
                  </a:lnTo>
                  <a:lnTo>
                    <a:pt x="7258" y="1096"/>
                  </a:lnTo>
                  <a:lnTo>
                    <a:pt x="7265" y="1090"/>
                  </a:lnTo>
                  <a:lnTo>
                    <a:pt x="7272" y="1084"/>
                  </a:lnTo>
                  <a:lnTo>
                    <a:pt x="7290" y="1070"/>
                  </a:lnTo>
                  <a:lnTo>
                    <a:pt x="7303" y="1060"/>
                  </a:lnTo>
                  <a:lnTo>
                    <a:pt x="7316" y="1050"/>
                  </a:lnTo>
                  <a:lnTo>
                    <a:pt x="7328" y="1041"/>
                  </a:lnTo>
                  <a:lnTo>
                    <a:pt x="7341" y="1031"/>
                  </a:lnTo>
                  <a:lnTo>
                    <a:pt x="7348" y="1025"/>
                  </a:lnTo>
                  <a:lnTo>
                    <a:pt x="7366" y="1011"/>
                  </a:lnTo>
                  <a:lnTo>
                    <a:pt x="7379" y="1001"/>
                  </a:lnTo>
                  <a:lnTo>
                    <a:pt x="7386" y="995"/>
                  </a:lnTo>
                  <a:lnTo>
                    <a:pt x="7404" y="981"/>
                  </a:lnTo>
                  <a:lnTo>
                    <a:pt x="7417" y="971"/>
                  </a:lnTo>
                  <a:lnTo>
                    <a:pt x="7424" y="965"/>
                  </a:lnTo>
                  <a:lnTo>
                    <a:pt x="7442" y="951"/>
                  </a:lnTo>
                  <a:lnTo>
                    <a:pt x="7455" y="941"/>
                  </a:lnTo>
                  <a:lnTo>
                    <a:pt x="7462" y="935"/>
                  </a:lnTo>
                  <a:lnTo>
                    <a:pt x="7480" y="921"/>
                  </a:lnTo>
                  <a:lnTo>
                    <a:pt x="7493" y="911"/>
                  </a:lnTo>
                  <a:lnTo>
                    <a:pt x="7500" y="905"/>
                  </a:lnTo>
                  <a:lnTo>
                    <a:pt x="7512" y="895"/>
                  </a:lnTo>
                  <a:lnTo>
                    <a:pt x="7531" y="880"/>
                  </a:lnTo>
                  <a:lnTo>
                    <a:pt x="7538" y="874"/>
                  </a:lnTo>
                  <a:lnTo>
                    <a:pt x="7556" y="860"/>
                  </a:lnTo>
                  <a:lnTo>
                    <a:pt x="7569" y="850"/>
                  </a:lnTo>
                  <a:lnTo>
                    <a:pt x="7571" y="847"/>
                  </a:lnTo>
                  <a:lnTo>
                    <a:pt x="7594" y="829"/>
                  </a:lnTo>
                  <a:lnTo>
                    <a:pt x="7607" y="819"/>
                  </a:lnTo>
                  <a:lnTo>
                    <a:pt x="7614" y="813"/>
                  </a:lnTo>
                  <a:lnTo>
                    <a:pt x="7627" y="802"/>
                  </a:lnTo>
                  <a:lnTo>
                    <a:pt x="7645" y="788"/>
                  </a:lnTo>
                  <a:lnTo>
                    <a:pt x="7652" y="782"/>
                  </a:lnTo>
                  <a:lnTo>
                    <a:pt x="7665" y="771"/>
                  </a:lnTo>
                  <a:lnTo>
                    <a:pt x="7683" y="757"/>
                  </a:lnTo>
                  <a:lnTo>
                    <a:pt x="7690" y="751"/>
                  </a:lnTo>
                  <a:lnTo>
                    <a:pt x="7703" y="740"/>
                  </a:lnTo>
                  <a:lnTo>
                    <a:pt x="7715" y="730"/>
                  </a:lnTo>
                  <a:lnTo>
                    <a:pt x="7734" y="715"/>
                  </a:lnTo>
                  <a:lnTo>
                    <a:pt x="7736" y="712"/>
                  </a:lnTo>
                  <a:lnTo>
                    <a:pt x="7759" y="694"/>
                  </a:lnTo>
                  <a:lnTo>
                    <a:pt x="7766" y="688"/>
                  </a:lnTo>
                  <a:lnTo>
                    <a:pt x="7774" y="680"/>
                  </a:lnTo>
                  <a:lnTo>
                    <a:pt x="7797" y="662"/>
                  </a:lnTo>
                  <a:lnTo>
                    <a:pt x="7804" y="656"/>
                  </a:lnTo>
                  <a:lnTo>
                    <a:pt x="7817" y="645"/>
                  </a:lnTo>
                  <a:lnTo>
                    <a:pt x="7829" y="635"/>
                  </a:lnTo>
                  <a:lnTo>
                    <a:pt x="7842" y="624"/>
                  </a:lnTo>
                  <a:lnTo>
                    <a:pt x="7850" y="616"/>
                  </a:lnTo>
                  <a:lnTo>
                    <a:pt x="7873" y="598"/>
                  </a:lnTo>
                  <a:lnTo>
                    <a:pt x="7880" y="592"/>
                  </a:lnTo>
                  <a:lnTo>
                    <a:pt x="7888" y="584"/>
                  </a:lnTo>
                  <a:lnTo>
                    <a:pt x="7905" y="570"/>
                  </a:lnTo>
                  <a:lnTo>
                    <a:pt x="7924" y="555"/>
                  </a:lnTo>
                  <a:lnTo>
                    <a:pt x="7926" y="552"/>
                  </a:lnTo>
                  <a:lnTo>
                    <a:pt x="7943" y="538"/>
                  </a:lnTo>
                  <a:lnTo>
                    <a:pt x="7956" y="527"/>
                  </a:lnTo>
                  <a:lnTo>
                    <a:pt x="7964" y="519"/>
                  </a:lnTo>
                  <a:lnTo>
                    <a:pt x="7981" y="505"/>
                  </a:lnTo>
                  <a:lnTo>
                    <a:pt x="7994" y="494"/>
                  </a:lnTo>
                  <a:lnTo>
                    <a:pt x="8002" y="486"/>
                  </a:lnTo>
                  <a:lnTo>
                    <a:pt x="8019" y="472"/>
                  </a:lnTo>
                  <a:lnTo>
                    <a:pt x="8032" y="461"/>
                  </a:lnTo>
                  <a:lnTo>
                    <a:pt x="8040" y="453"/>
                  </a:lnTo>
                  <a:lnTo>
                    <a:pt x="8057" y="439"/>
                  </a:lnTo>
                  <a:lnTo>
                    <a:pt x="8070" y="428"/>
                  </a:lnTo>
                  <a:lnTo>
                    <a:pt x="8078" y="420"/>
                  </a:lnTo>
                  <a:lnTo>
                    <a:pt x="8095" y="406"/>
                  </a:lnTo>
                  <a:lnTo>
                    <a:pt x="8108" y="395"/>
                  </a:lnTo>
                  <a:lnTo>
                    <a:pt x="8112" y="391"/>
                  </a:lnTo>
                  <a:lnTo>
                    <a:pt x="8133" y="372"/>
                  </a:lnTo>
                  <a:lnTo>
                    <a:pt x="8146" y="361"/>
                  </a:lnTo>
                  <a:lnTo>
                    <a:pt x="8154" y="353"/>
                  </a:lnTo>
                  <a:lnTo>
                    <a:pt x="8171" y="339"/>
                  </a:lnTo>
                  <a:lnTo>
                    <a:pt x="8180" y="331"/>
                  </a:lnTo>
                  <a:lnTo>
                    <a:pt x="8192" y="319"/>
                  </a:lnTo>
                  <a:lnTo>
                    <a:pt x="8209" y="305"/>
                  </a:lnTo>
                  <a:lnTo>
                    <a:pt x="8218" y="297"/>
                  </a:lnTo>
                  <a:lnTo>
                    <a:pt x="8230" y="285"/>
                  </a:lnTo>
                  <a:lnTo>
                    <a:pt x="8247" y="271"/>
                  </a:lnTo>
                  <a:lnTo>
                    <a:pt x="8256" y="263"/>
                  </a:lnTo>
                  <a:lnTo>
                    <a:pt x="8268" y="251"/>
                  </a:lnTo>
                  <a:lnTo>
                    <a:pt x="8281" y="240"/>
                  </a:lnTo>
                  <a:lnTo>
                    <a:pt x="8298" y="225"/>
                  </a:lnTo>
                  <a:lnTo>
                    <a:pt x="8302" y="221"/>
                  </a:lnTo>
                  <a:lnTo>
                    <a:pt x="8323" y="202"/>
                  </a:lnTo>
                  <a:lnTo>
                    <a:pt x="8332" y="194"/>
                  </a:lnTo>
                  <a:lnTo>
                    <a:pt x="8344" y="182"/>
                  </a:lnTo>
                  <a:lnTo>
                    <a:pt x="8357" y="171"/>
                  </a:lnTo>
                  <a:lnTo>
                    <a:pt x="8374" y="156"/>
                  </a:lnTo>
                  <a:lnTo>
                    <a:pt x="8378" y="152"/>
                  </a:lnTo>
                  <a:lnTo>
                    <a:pt x="8395" y="136"/>
                  </a:lnTo>
                  <a:lnTo>
                    <a:pt x="8412" y="121"/>
                  </a:lnTo>
                  <a:lnTo>
                    <a:pt x="8416" y="117"/>
                  </a:lnTo>
                  <a:lnTo>
                    <a:pt x="8433" y="101"/>
                  </a:lnTo>
                  <a:lnTo>
                    <a:pt x="8446" y="89"/>
                  </a:lnTo>
                  <a:lnTo>
                    <a:pt x="8458" y="77"/>
                  </a:lnTo>
                  <a:lnTo>
                    <a:pt x="8471" y="66"/>
                  </a:lnTo>
                  <a:lnTo>
                    <a:pt x="8484" y="54"/>
                  </a:lnTo>
                  <a:cubicBezTo>
                    <a:pt x="8542" y="0"/>
                    <a:pt x="8633" y="3"/>
                    <a:pt x="8687" y="62"/>
                  </a:cubicBezTo>
                  <a:cubicBezTo>
                    <a:pt x="8741" y="120"/>
                    <a:pt x="8738" y="211"/>
                    <a:pt x="8679" y="265"/>
                  </a:cubicBezTo>
                  <a:lnTo>
                    <a:pt x="8666" y="277"/>
                  </a:lnTo>
                  <a:lnTo>
                    <a:pt x="8653" y="290"/>
                  </a:lnTo>
                  <a:lnTo>
                    <a:pt x="8641" y="300"/>
                  </a:lnTo>
                  <a:lnTo>
                    <a:pt x="8628" y="312"/>
                  </a:lnTo>
                  <a:lnTo>
                    <a:pt x="8619" y="320"/>
                  </a:lnTo>
                  <a:lnTo>
                    <a:pt x="8598" y="340"/>
                  </a:lnTo>
                  <a:lnTo>
                    <a:pt x="8590" y="347"/>
                  </a:lnTo>
                  <a:lnTo>
                    <a:pt x="8581" y="355"/>
                  </a:lnTo>
                  <a:lnTo>
                    <a:pt x="8560" y="375"/>
                  </a:lnTo>
                  <a:lnTo>
                    <a:pt x="8552" y="382"/>
                  </a:lnTo>
                  <a:lnTo>
                    <a:pt x="8539" y="395"/>
                  </a:lnTo>
                  <a:lnTo>
                    <a:pt x="8527" y="405"/>
                  </a:lnTo>
                  <a:lnTo>
                    <a:pt x="8509" y="421"/>
                  </a:lnTo>
                  <a:lnTo>
                    <a:pt x="8505" y="424"/>
                  </a:lnTo>
                  <a:lnTo>
                    <a:pt x="8484" y="444"/>
                  </a:lnTo>
                  <a:lnTo>
                    <a:pt x="8476" y="451"/>
                  </a:lnTo>
                  <a:lnTo>
                    <a:pt x="8463" y="464"/>
                  </a:lnTo>
                  <a:lnTo>
                    <a:pt x="8451" y="474"/>
                  </a:lnTo>
                  <a:lnTo>
                    <a:pt x="8433" y="490"/>
                  </a:lnTo>
                  <a:lnTo>
                    <a:pt x="8425" y="498"/>
                  </a:lnTo>
                  <a:lnTo>
                    <a:pt x="8413" y="508"/>
                  </a:lnTo>
                  <a:lnTo>
                    <a:pt x="8395" y="524"/>
                  </a:lnTo>
                  <a:lnTo>
                    <a:pt x="8387" y="532"/>
                  </a:lnTo>
                  <a:lnTo>
                    <a:pt x="8375" y="542"/>
                  </a:lnTo>
                  <a:lnTo>
                    <a:pt x="8357" y="558"/>
                  </a:lnTo>
                  <a:lnTo>
                    <a:pt x="8349" y="566"/>
                  </a:lnTo>
                  <a:lnTo>
                    <a:pt x="8332" y="580"/>
                  </a:lnTo>
                  <a:lnTo>
                    <a:pt x="8319" y="591"/>
                  </a:lnTo>
                  <a:lnTo>
                    <a:pt x="8315" y="594"/>
                  </a:lnTo>
                  <a:lnTo>
                    <a:pt x="8294" y="614"/>
                  </a:lnTo>
                  <a:lnTo>
                    <a:pt x="8281" y="625"/>
                  </a:lnTo>
                  <a:lnTo>
                    <a:pt x="8273" y="633"/>
                  </a:lnTo>
                  <a:lnTo>
                    <a:pt x="8256" y="647"/>
                  </a:lnTo>
                  <a:lnTo>
                    <a:pt x="8243" y="658"/>
                  </a:lnTo>
                  <a:lnTo>
                    <a:pt x="8235" y="666"/>
                  </a:lnTo>
                  <a:lnTo>
                    <a:pt x="8218" y="680"/>
                  </a:lnTo>
                  <a:lnTo>
                    <a:pt x="8205" y="691"/>
                  </a:lnTo>
                  <a:lnTo>
                    <a:pt x="8197" y="699"/>
                  </a:lnTo>
                  <a:lnTo>
                    <a:pt x="8180" y="713"/>
                  </a:lnTo>
                  <a:lnTo>
                    <a:pt x="8167" y="724"/>
                  </a:lnTo>
                  <a:lnTo>
                    <a:pt x="8159" y="732"/>
                  </a:lnTo>
                  <a:lnTo>
                    <a:pt x="8142" y="746"/>
                  </a:lnTo>
                  <a:lnTo>
                    <a:pt x="8129" y="757"/>
                  </a:lnTo>
                  <a:lnTo>
                    <a:pt x="8121" y="765"/>
                  </a:lnTo>
                  <a:lnTo>
                    <a:pt x="8099" y="784"/>
                  </a:lnTo>
                  <a:lnTo>
                    <a:pt x="8091" y="789"/>
                  </a:lnTo>
                  <a:lnTo>
                    <a:pt x="8083" y="797"/>
                  </a:lnTo>
                  <a:lnTo>
                    <a:pt x="8066" y="811"/>
                  </a:lnTo>
                  <a:lnTo>
                    <a:pt x="8048" y="827"/>
                  </a:lnTo>
                  <a:lnTo>
                    <a:pt x="8045" y="829"/>
                  </a:lnTo>
                  <a:lnTo>
                    <a:pt x="8028" y="843"/>
                  </a:lnTo>
                  <a:lnTo>
                    <a:pt x="8015" y="854"/>
                  </a:lnTo>
                  <a:lnTo>
                    <a:pt x="8002" y="866"/>
                  </a:lnTo>
                  <a:lnTo>
                    <a:pt x="7990" y="875"/>
                  </a:lnTo>
                  <a:lnTo>
                    <a:pt x="7972" y="891"/>
                  </a:lnTo>
                  <a:lnTo>
                    <a:pt x="7969" y="893"/>
                  </a:lnTo>
                  <a:lnTo>
                    <a:pt x="7952" y="907"/>
                  </a:lnTo>
                  <a:lnTo>
                    <a:pt x="7934" y="923"/>
                  </a:lnTo>
                  <a:lnTo>
                    <a:pt x="7931" y="925"/>
                  </a:lnTo>
                  <a:lnTo>
                    <a:pt x="7909" y="944"/>
                  </a:lnTo>
                  <a:lnTo>
                    <a:pt x="7901" y="949"/>
                  </a:lnTo>
                  <a:lnTo>
                    <a:pt x="7888" y="961"/>
                  </a:lnTo>
                  <a:lnTo>
                    <a:pt x="7876" y="970"/>
                  </a:lnTo>
                  <a:lnTo>
                    <a:pt x="7858" y="986"/>
                  </a:lnTo>
                  <a:lnTo>
                    <a:pt x="7850" y="992"/>
                  </a:lnTo>
                  <a:lnTo>
                    <a:pt x="7838" y="1001"/>
                  </a:lnTo>
                  <a:lnTo>
                    <a:pt x="7820" y="1017"/>
                  </a:lnTo>
                  <a:lnTo>
                    <a:pt x="7812" y="1023"/>
                  </a:lnTo>
                  <a:lnTo>
                    <a:pt x="7800" y="1032"/>
                  </a:lnTo>
                  <a:lnTo>
                    <a:pt x="7782" y="1048"/>
                  </a:lnTo>
                  <a:lnTo>
                    <a:pt x="7769" y="1058"/>
                  </a:lnTo>
                  <a:lnTo>
                    <a:pt x="7766" y="1060"/>
                  </a:lnTo>
                  <a:lnTo>
                    <a:pt x="7744" y="1079"/>
                  </a:lnTo>
                  <a:lnTo>
                    <a:pt x="7731" y="1089"/>
                  </a:lnTo>
                  <a:lnTo>
                    <a:pt x="7723" y="1095"/>
                  </a:lnTo>
                  <a:lnTo>
                    <a:pt x="7706" y="1109"/>
                  </a:lnTo>
                  <a:lnTo>
                    <a:pt x="7698" y="1114"/>
                  </a:lnTo>
                  <a:lnTo>
                    <a:pt x="7685" y="1126"/>
                  </a:lnTo>
                  <a:lnTo>
                    <a:pt x="7668" y="1140"/>
                  </a:lnTo>
                  <a:lnTo>
                    <a:pt x="7655" y="1150"/>
                  </a:lnTo>
                  <a:lnTo>
                    <a:pt x="7647" y="1156"/>
                  </a:lnTo>
                  <a:lnTo>
                    <a:pt x="7630" y="1170"/>
                  </a:lnTo>
                  <a:lnTo>
                    <a:pt x="7617" y="1180"/>
                  </a:lnTo>
                  <a:lnTo>
                    <a:pt x="7609" y="1186"/>
                  </a:lnTo>
                  <a:lnTo>
                    <a:pt x="7592" y="1200"/>
                  </a:lnTo>
                  <a:lnTo>
                    <a:pt x="7579" y="1210"/>
                  </a:lnTo>
                  <a:lnTo>
                    <a:pt x="7571" y="1216"/>
                  </a:lnTo>
                  <a:lnTo>
                    <a:pt x="7554" y="1230"/>
                  </a:lnTo>
                  <a:lnTo>
                    <a:pt x="7541" y="1240"/>
                  </a:lnTo>
                  <a:lnTo>
                    <a:pt x="7533" y="1246"/>
                  </a:lnTo>
                  <a:lnTo>
                    <a:pt x="7516" y="1260"/>
                  </a:lnTo>
                  <a:lnTo>
                    <a:pt x="7503" y="1270"/>
                  </a:lnTo>
                  <a:lnTo>
                    <a:pt x="7489" y="1281"/>
                  </a:lnTo>
                  <a:lnTo>
                    <a:pt x="7478" y="1289"/>
                  </a:lnTo>
                  <a:lnTo>
                    <a:pt x="7465" y="1299"/>
                  </a:lnTo>
                  <a:lnTo>
                    <a:pt x="7457" y="1305"/>
                  </a:lnTo>
                  <a:lnTo>
                    <a:pt x="7440" y="1319"/>
                  </a:lnTo>
                  <a:lnTo>
                    <a:pt x="7421" y="1333"/>
                  </a:lnTo>
                  <a:lnTo>
                    <a:pt x="7419" y="1334"/>
                  </a:lnTo>
                  <a:lnTo>
                    <a:pt x="7402" y="1348"/>
                  </a:lnTo>
                  <a:lnTo>
                    <a:pt x="7383" y="1362"/>
                  </a:lnTo>
                  <a:lnTo>
                    <a:pt x="7381" y="1363"/>
                  </a:lnTo>
                  <a:lnTo>
                    <a:pt x="7364" y="1377"/>
                  </a:lnTo>
                  <a:lnTo>
                    <a:pt x="7345" y="1391"/>
                  </a:lnTo>
                  <a:lnTo>
                    <a:pt x="7343" y="1392"/>
                  </a:lnTo>
                  <a:lnTo>
                    <a:pt x="7320" y="1410"/>
                  </a:lnTo>
                  <a:lnTo>
                    <a:pt x="7313" y="1415"/>
                  </a:lnTo>
                  <a:lnTo>
                    <a:pt x="7305" y="1421"/>
                  </a:lnTo>
                  <a:lnTo>
                    <a:pt x="7282" y="1439"/>
                  </a:lnTo>
                  <a:lnTo>
                    <a:pt x="7275" y="1444"/>
                  </a:lnTo>
                  <a:lnTo>
                    <a:pt x="7261" y="1455"/>
                  </a:lnTo>
                  <a:lnTo>
                    <a:pt x="7250" y="1463"/>
                  </a:lnTo>
                  <a:lnTo>
                    <a:pt x="7231" y="1477"/>
                  </a:lnTo>
                  <a:lnTo>
                    <a:pt x="7223" y="1483"/>
                  </a:lnTo>
                  <a:lnTo>
                    <a:pt x="7212" y="1491"/>
                  </a:lnTo>
                  <a:lnTo>
                    <a:pt x="7193" y="1505"/>
                  </a:lnTo>
                  <a:lnTo>
                    <a:pt x="7191" y="1506"/>
                  </a:lnTo>
                  <a:lnTo>
                    <a:pt x="7168" y="1524"/>
                  </a:lnTo>
                  <a:lnTo>
                    <a:pt x="7155" y="1533"/>
                  </a:lnTo>
                  <a:lnTo>
                    <a:pt x="7153" y="1534"/>
                  </a:lnTo>
                  <a:lnTo>
                    <a:pt x="7130" y="1552"/>
                  </a:lnTo>
                  <a:lnTo>
                    <a:pt x="7117" y="1561"/>
                  </a:lnTo>
                  <a:lnTo>
                    <a:pt x="7109" y="1567"/>
                  </a:lnTo>
                  <a:lnTo>
                    <a:pt x="7098" y="1575"/>
                  </a:lnTo>
                  <a:lnTo>
                    <a:pt x="7079" y="1589"/>
                  </a:lnTo>
                  <a:lnTo>
                    <a:pt x="7071" y="1595"/>
                  </a:lnTo>
                  <a:lnTo>
                    <a:pt x="7054" y="1607"/>
                  </a:lnTo>
                  <a:lnTo>
                    <a:pt x="7041" y="1616"/>
                  </a:lnTo>
                  <a:lnTo>
                    <a:pt x="7039" y="1617"/>
                  </a:lnTo>
                  <a:lnTo>
                    <a:pt x="7016" y="1635"/>
                  </a:lnTo>
                  <a:lnTo>
                    <a:pt x="7003" y="1644"/>
                  </a:lnTo>
                  <a:lnTo>
                    <a:pt x="6995" y="1650"/>
                  </a:lnTo>
                  <a:lnTo>
                    <a:pt x="6978" y="1662"/>
                  </a:lnTo>
                  <a:lnTo>
                    <a:pt x="6965" y="1671"/>
                  </a:lnTo>
                  <a:lnTo>
                    <a:pt x="6957" y="1677"/>
                  </a:lnTo>
                  <a:lnTo>
                    <a:pt x="6940" y="1689"/>
                  </a:lnTo>
                  <a:lnTo>
                    <a:pt x="6927" y="1698"/>
                  </a:lnTo>
                  <a:lnTo>
                    <a:pt x="6919" y="1704"/>
                  </a:lnTo>
                  <a:lnTo>
                    <a:pt x="6902" y="1716"/>
                  </a:lnTo>
                  <a:lnTo>
                    <a:pt x="6889" y="1725"/>
                  </a:lnTo>
                  <a:lnTo>
                    <a:pt x="6881" y="1731"/>
                  </a:lnTo>
                  <a:lnTo>
                    <a:pt x="6864" y="1743"/>
                  </a:lnTo>
                  <a:lnTo>
                    <a:pt x="6851" y="1752"/>
                  </a:lnTo>
                  <a:lnTo>
                    <a:pt x="6832" y="1765"/>
                  </a:lnTo>
                  <a:lnTo>
                    <a:pt x="6830" y="1766"/>
                  </a:lnTo>
                  <a:lnTo>
                    <a:pt x="6813" y="1778"/>
                  </a:lnTo>
                  <a:lnTo>
                    <a:pt x="6800" y="1787"/>
                  </a:lnTo>
                  <a:lnTo>
                    <a:pt x="6792" y="1793"/>
                  </a:lnTo>
                  <a:lnTo>
                    <a:pt x="6769" y="1809"/>
                  </a:lnTo>
                  <a:lnTo>
                    <a:pt x="6762" y="1813"/>
                  </a:lnTo>
                  <a:lnTo>
                    <a:pt x="6754" y="1819"/>
                  </a:lnTo>
                  <a:lnTo>
                    <a:pt x="6737" y="1831"/>
                  </a:lnTo>
                  <a:lnTo>
                    <a:pt x="6718" y="1844"/>
                  </a:lnTo>
                  <a:lnTo>
                    <a:pt x="6716" y="1845"/>
                  </a:lnTo>
                  <a:lnTo>
                    <a:pt x="6699" y="1857"/>
                  </a:lnTo>
                  <a:lnTo>
                    <a:pt x="6680" y="1870"/>
                  </a:lnTo>
                  <a:lnTo>
                    <a:pt x="6678" y="1871"/>
                  </a:lnTo>
                  <a:lnTo>
                    <a:pt x="6661" y="1883"/>
                  </a:lnTo>
                  <a:lnTo>
                    <a:pt x="6642" y="1896"/>
                  </a:lnTo>
                  <a:lnTo>
                    <a:pt x="6640" y="1897"/>
                  </a:lnTo>
                  <a:lnTo>
                    <a:pt x="6617" y="1913"/>
                  </a:lnTo>
                  <a:lnTo>
                    <a:pt x="6610" y="1917"/>
                  </a:lnTo>
                  <a:lnTo>
                    <a:pt x="6595" y="1927"/>
                  </a:lnTo>
                  <a:lnTo>
                    <a:pt x="6585" y="1934"/>
                  </a:lnTo>
                  <a:lnTo>
                    <a:pt x="6566" y="1947"/>
                  </a:lnTo>
                  <a:lnTo>
                    <a:pt x="6564" y="1948"/>
                  </a:lnTo>
                  <a:lnTo>
                    <a:pt x="6541" y="1964"/>
                  </a:lnTo>
                  <a:lnTo>
                    <a:pt x="6534" y="1968"/>
                  </a:lnTo>
                  <a:lnTo>
                    <a:pt x="6519" y="1978"/>
                  </a:lnTo>
                  <a:lnTo>
                    <a:pt x="6503" y="1989"/>
                  </a:lnTo>
                  <a:lnTo>
                    <a:pt x="6496" y="1993"/>
                  </a:lnTo>
                  <a:lnTo>
                    <a:pt x="6481" y="2003"/>
                  </a:lnTo>
                  <a:lnTo>
                    <a:pt x="6471" y="2010"/>
                  </a:lnTo>
                  <a:lnTo>
                    <a:pt x="6452" y="2023"/>
                  </a:lnTo>
                  <a:lnTo>
                    <a:pt x="6443" y="2028"/>
                  </a:lnTo>
                  <a:lnTo>
                    <a:pt x="6427" y="2039"/>
                  </a:lnTo>
                  <a:lnTo>
                    <a:pt x="6420" y="2043"/>
                  </a:lnTo>
                  <a:lnTo>
                    <a:pt x="6405" y="2053"/>
                  </a:lnTo>
                  <a:lnTo>
                    <a:pt x="6389" y="2064"/>
                  </a:lnTo>
                  <a:lnTo>
                    <a:pt x="6376" y="2072"/>
                  </a:lnTo>
                  <a:lnTo>
                    <a:pt x="6374" y="2073"/>
                  </a:lnTo>
                  <a:lnTo>
                    <a:pt x="6351" y="2089"/>
                  </a:lnTo>
                  <a:lnTo>
                    <a:pt x="6338" y="2097"/>
                  </a:lnTo>
                  <a:lnTo>
                    <a:pt x="6329" y="2102"/>
                  </a:lnTo>
                  <a:lnTo>
                    <a:pt x="6313" y="2113"/>
                  </a:lnTo>
                  <a:lnTo>
                    <a:pt x="6300" y="2121"/>
                  </a:lnTo>
                  <a:lnTo>
                    <a:pt x="6298" y="2122"/>
                  </a:lnTo>
                  <a:lnTo>
                    <a:pt x="6275" y="2138"/>
                  </a:lnTo>
                  <a:lnTo>
                    <a:pt x="6262" y="2146"/>
                  </a:lnTo>
                  <a:lnTo>
                    <a:pt x="6253" y="2151"/>
                  </a:lnTo>
                  <a:lnTo>
                    <a:pt x="6237" y="2162"/>
                  </a:lnTo>
                  <a:lnTo>
                    <a:pt x="6224" y="2170"/>
                  </a:lnTo>
                  <a:lnTo>
                    <a:pt x="6215" y="2175"/>
                  </a:lnTo>
                  <a:lnTo>
                    <a:pt x="6199" y="2186"/>
                  </a:lnTo>
                  <a:lnTo>
                    <a:pt x="6186" y="2194"/>
                  </a:lnTo>
                  <a:lnTo>
                    <a:pt x="6177" y="2199"/>
                  </a:lnTo>
                  <a:lnTo>
                    <a:pt x="6161" y="2210"/>
                  </a:lnTo>
                  <a:lnTo>
                    <a:pt x="6141" y="2222"/>
                  </a:lnTo>
                  <a:lnTo>
                    <a:pt x="6139" y="2222"/>
                  </a:lnTo>
                  <a:lnTo>
                    <a:pt x="6123" y="2233"/>
                  </a:lnTo>
                  <a:lnTo>
                    <a:pt x="6110" y="2241"/>
                  </a:lnTo>
                  <a:lnTo>
                    <a:pt x="6101" y="2246"/>
                  </a:lnTo>
                  <a:lnTo>
                    <a:pt x="6085" y="2257"/>
                  </a:lnTo>
                  <a:lnTo>
                    <a:pt x="6072" y="2265"/>
                  </a:lnTo>
                  <a:lnTo>
                    <a:pt x="6056" y="2275"/>
                  </a:lnTo>
                  <a:lnTo>
                    <a:pt x="6047" y="2280"/>
                  </a:lnTo>
                  <a:lnTo>
                    <a:pt x="6034" y="2288"/>
                  </a:lnTo>
                  <a:lnTo>
                    <a:pt x="6025" y="2293"/>
                  </a:lnTo>
                  <a:lnTo>
                    <a:pt x="6002" y="2308"/>
                  </a:lnTo>
                  <a:lnTo>
                    <a:pt x="5996" y="2311"/>
                  </a:lnTo>
                  <a:lnTo>
                    <a:pt x="5987" y="2316"/>
                  </a:lnTo>
                  <a:lnTo>
                    <a:pt x="5964" y="2331"/>
                  </a:lnTo>
                  <a:lnTo>
                    <a:pt x="5958" y="2334"/>
                  </a:lnTo>
                  <a:lnTo>
                    <a:pt x="5949" y="2339"/>
                  </a:lnTo>
                  <a:lnTo>
                    <a:pt x="5926" y="2354"/>
                  </a:lnTo>
                  <a:lnTo>
                    <a:pt x="5920" y="2357"/>
                  </a:lnTo>
                  <a:lnTo>
                    <a:pt x="5907" y="2365"/>
                  </a:lnTo>
                  <a:lnTo>
                    <a:pt x="5891" y="2375"/>
                  </a:lnTo>
                  <a:lnTo>
                    <a:pt x="5882" y="2380"/>
                  </a:lnTo>
                  <a:lnTo>
                    <a:pt x="5862" y="2392"/>
                  </a:lnTo>
                  <a:lnTo>
                    <a:pt x="5860" y="2392"/>
                  </a:lnTo>
                  <a:lnTo>
                    <a:pt x="5837" y="2407"/>
                  </a:lnTo>
                  <a:lnTo>
                    <a:pt x="5831" y="2410"/>
                  </a:lnTo>
                  <a:lnTo>
                    <a:pt x="5815" y="2420"/>
                  </a:lnTo>
                  <a:lnTo>
                    <a:pt x="5806" y="2425"/>
                  </a:lnTo>
                  <a:lnTo>
                    <a:pt x="5786" y="2437"/>
                  </a:lnTo>
                  <a:lnTo>
                    <a:pt x="5784" y="2437"/>
                  </a:lnTo>
                  <a:lnTo>
                    <a:pt x="5761" y="2452"/>
                  </a:lnTo>
                  <a:lnTo>
                    <a:pt x="5748" y="2459"/>
                  </a:lnTo>
                  <a:lnTo>
                    <a:pt x="5746" y="2459"/>
                  </a:lnTo>
                  <a:lnTo>
                    <a:pt x="5723" y="2474"/>
                  </a:lnTo>
                  <a:lnTo>
                    <a:pt x="5710" y="2481"/>
                  </a:lnTo>
                  <a:lnTo>
                    <a:pt x="5708" y="2481"/>
                  </a:lnTo>
                  <a:lnTo>
                    <a:pt x="5685" y="2496"/>
                  </a:lnTo>
                  <a:lnTo>
                    <a:pt x="5672" y="2503"/>
                  </a:lnTo>
                  <a:lnTo>
                    <a:pt x="5670" y="2503"/>
                  </a:lnTo>
                  <a:lnTo>
                    <a:pt x="5647" y="2518"/>
                  </a:lnTo>
                  <a:lnTo>
                    <a:pt x="5634" y="2525"/>
                  </a:lnTo>
                  <a:lnTo>
                    <a:pt x="5625" y="2530"/>
                  </a:lnTo>
                  <a:lnTo>
                    <a:pt x="5616" y="2535"/>
                  </a:lnTo>
                  <a:lnTo>
                    <a:pt x="5596" y="2547"/>
                  </a:lnTo>
                  <a:lnTo>
                    <a:pt x="5587" y="2552"/>
                  </a:lnTo>
                  <a:lnTo>
                    <a:pt x="5571" y="2561"/>
                  </a:lnTo>
                  <a:lnTo>
                    <a:pt x="5558" y="2568"/>
                  </a:lnTo>
                  <a:lnTo>
                    <a:pt x="5556" y="2568"/>
                  </a:lnTo>
                  <a:lnTo>
                    <a:pt x="5533" y="2583"/>
                  </a:lnTo>
                  <a:lnTo>
                    <a:pt x="5520" y="2590"/>
                  </a:lnTo>
                  <a:lnTo>
                    <a:pt x="5511" y="2595"/>
                  </a:lnTo>
                  <a:lnTo>
                    <a:pt x="5495" y="2604"/>
                  </a:lnTo>
                  <a:lnTo>
                    <a:pt x="5482" y="2611"/>
                  </a:lnTo>
                  <a:lnTo>
                    <a:pt x="5473" y="2616"/>
                  </a:lnTo>
                  <a:lnTo>
                    <a:pt x="5457" y="2625"/>
                  </a:lnTo>
                  <a:lnTo>
                    <a:pt x="5444" y="2632"/>
                  </a:lnTo>
                  <a:lnTo>
                    <a:pt x="5435" y="2637"/>
                  </a:lnTo>
                  <a:lnTo>
                    <a:pt x="5419" y="2646"/>
                  </a:lnTo>
                  <a:lnTo>
                    <a:pt x="5406" y="2653"/>
                  </a:lnTo>
                  <a:lnTo>
                    <a:pt x="5397" y="2658"/>
                  </a:lnTo>
                  <a:lnTo>
                    <a:pt x="5381" y="2667"/>
                  </a:lnTo>
                  <a:lnTo>
                    <a:pt x="5368" y="2674"/>
                  </a:lnTo>
                  <a:lnTo>
                    <a:pt x="5359" y="2679"/>
                  </a:lnTo>
                  <a:lnTo>
                    <a:pt x="5343" y="2688"/>
                  </a:lnTo>
                  <a:lnTo>
                    <a:pt x="5330" y="2695"/>
                  </a:lnTo>
                  <a:lnTo>
                    <a:pt x="5313" y="2704"/>
                  </a:lnTo>
                  <a:lnTo>
                    <a:pt x="5305" y="2708"/>
                  </a:lnTo>
                  <a:lnTo>
                    <a:pt x="5292" y="2715"/>
                  </a:lnTo>
                  <a:lnTo>
                    <a:pt x="5283" y="2720"/>
                  </a:lnTo>
                  <a:lnTo>
                    <a:pt x="5267" y="2729"/>
                  </a:lnTo>
                  <a:lnTo>
                    <a:pt x="5254" y="2736"/>
                  </a:lnTo>
                  <a:lnTo>
                    <a:pt x="5237" y="2745"/>
                  </a:lnTo>
                  <a:lnTo>
                    <a:pt x="5229" y="2749"/>
                  </a:lnTo>
                  <a:lnTo>
                    <a:pt x="5216" y="2756"/>
                  </a:lnTo>
                  <a:lnTo>
                    <a:pt x="5207" y="2761"/>
                  </a:lnTo>
                  <a:lnTo>
                    <a:pt x="5183" y="2774"/>
                  </a:lnTo>
                  <a:lnTo>
                    <a:pt x="5178" y="2776"/>
                  </a:lnTo>
                  <a:lnTo>
                    <a:pt x="5169" y="2781"/>
                  </a:lnTo>
                  <a:lnTo>
                    <a:pt x="5145" y="2794"/>
                  </a:lnTo>
                  <a:lnTo>
                    <a:pt x="5140" y="2796"/>
                  </a:lnTo>
                  <a:lnTo>
                    <a:pt x="5131" y="2801"/>
                  </a:lnTo>
                  <a:lnTo>
                    <a:pt x="5107" y="2814"/>
                  </a:lnTo>
                  <a:lnTo>
                    <a:pt x="5102" y="2816"/>
                  </a:lnTo>
                  <a:lnTo>
                    <a:pt x="5085" y="2825"/>
                  </a:lnTo>
                  <a:lnTo>
                    <a:pt x="5077" y="2829"/>
                  </a:lnTo>
                  <a:lnTo>
                    <a:pt x="5064" y="2836"/>
                  </a:lnTo>
                  <a:lnTo>
                    <a:pt x="5047" y="2845"/>
                  </a:lnTo>
                  <a:lnTo>
                    <a:pt x="5039" y="2849"/>
                  </a:lnTo>
                  <a:lnTo>
                    <a:pt x="5018" y="2860"/>
                  </a:lnTo>
                  <a:lnTo>
                    <a:pt x="5017" y="2860"/>
                  </a:lnTo>
                  <a:lnTo>
                    <a:pt x="4993" y="2873"/>
                  </a:lnTo>
                  <a:lnTo>
                    <a:pt x="4988" y="2875"/>
                  </a:lnTo>
                  <a:lnTo>
                    <a:pt x="4967" y="2886"/>
                  </a:lnTo>
                  <a:lnTo>
                    <a:pt x="4966" y="2886"/>
                  </a:lnTo>
                  <a:lnTo>
                    <a:pt x="4942" y="2899"/>
                  </a:lnTo>
                  <a:lnTo>
                    <a:pt x="4937" y="2901"/>
                  </a:lnTo>
                  <a:lnTo>
                    <a:pt x="4920" y="2910"/>
                  </a:lnTo>
                  <a:lnTo>
                    <a:pt x="4904" y="2918"/>
                  </a:lnTo>
                  <a:lnTo>
                    <a:pt x="4899" y="2920"/>
                  </a:lnTo>
                  <a:lnTo>
                    <a:pt x="4882" y="2929"/>
                  </a:lnTo>
                  <a:lnTo>
                    <a:pt x="4866" y="2937"/>
                  </a:lnTo>
                  <a:lnTo>
                    <a:pt x="4861" y="2939"/>
                  </a:lnTo>
                  <a:lnTo>
                    <a:pt x="4844" y="2948"/>
                  </a:lnTo>
                  <a:lnTo>
                    <a:pt x="4828" y="2956"/>
                  </a:lnTo>
                  <a:lnTo>
                    <a:pt x="4823" y="2958"/>
                  </a:lnTo>
                  <a:lnTo>
                    <a:pt x="4806" y="2967"/>
                  </a:lnTo>
                  <a:lnTo>
                    <a:pt x="4790" y="2975"/>
                  </a:lnTo>
                  <a:lnTo>
                    <a:pt x="4777" y="2981"/>
                  </a:lnTo>
                  <a:lnTo>
                    <a:pt x="4776" y="2981"/>
                  </a:lnTo>
                  <a:lnTo>
                    <a:pt x="4752" y="2994"/>
                  </a:lnTo>
                  <a:lnTo>
                    <a:pt x="4739" y="3000"/>
                  </a:lnTo>
                  <a:lnTo>
                    <a:pt x="4730" y="3004"/>
                  </a:lnTo>
                  <a:lnTo>
                    <a:pt x="4714" y="3012"/>
                  </a:lnTo>
                  <a:lnTo>
                    <a:pt x="4709" y="3014"/>
                  </a:lnTo>
                  <a:lnTo>
                    <a:pt x="4692" y="3023"/>
                  </a:lnTo>
                  <a:lnTo>
                    <a:pt x="4676" y="3031"/>
                  </a:lnTo>
                  <a:lnTo>
                    <a:pt x="4663" y="3037"/>
                  </a:lnTo>
                  <a:lnTo>
                    <a:pt x="4654" y="3041"/>
                  </a:lnTo>
                  <a:lnTo>
                    <a:pt x="4638" y="3049"/>
                  </a:lnTo>
                  <a:lnTo>
                    <a:pt x="4625" y="3055"/>
                  </a:lnTo>
                  <a:lnTo>
                    <a:pt x="4616" y="3059"/>
                  </a:lnTo>
                  <a:lnTo>
                    <a:pt x="4600" y="3067"/>
                  </a:lnTo>
                  <a:lnTo>
                    <a:pt x="4595" y="3069"/>
                  </a:lnTo>
                  <a:lnTo>
                    <a:pt x="4578" y="3078"/>
                  </a:lnTo>
                  <a:lnTo>
                    <a:pt x="4562" y="3086"/>
                  </a:lnTo>
                  <a:lnTo>
                    <a:pt x="4549" y="3092"/>
                  </a:lnTo>
                  <a:lnTo>
                    <a:pt x="4540" y="3096"/>
                  </a:lnTo>
                  <a:lnTo>
                    <a:pt x="4524" y="3104"/>
                  </a:lnTo>
                  <a:lnTo>
                    <a:pt x="4502" y="3114"/>
                  </a:lnTo>
                  <a:lnTo>
                    <a:pt x="4502" y="3113"/>
                  </a:lnTo>
                  <a:lnTo>
                    <a:pt x="4486" y="3121"/>
                  </a:lnTo>
                  <a:lnTo>
                    <a:pt x="4473" y="3127"/>
                  </a:lnTo>
                  <a:lnTo>
                    <a:pt x="4464" y="3131"/>
                  </a:lnTo>
                  <a:lnTo>
                    <a:pt x="4448" y="3139"/>
                  </a:lnTo>
                  <a:lnTo>
                    <a:pt x="4435" y="3145"/>
                  </a:lnTo>
                  <a:lnTo>
                    <a:pt x="4426" y="3149"/>
                  </a:lnTo>
                  <a:lnTo>
                    <a:pt x="4410" y="3157"/>
                  </a:lnTo>
                  <a:lnTo>
                    <a:pt x="4388" y="3167"/>
                  </a:lnTo>
                  <a:lnTo>
                    <a:pt x="4388" y="3166"/>
                  </a:lnTo>
                  <a:lnTo>
                    <a:pt x="4372" y="3174"/>
                  </a:lnTo>
                  <a:lnTo>
                    <a:pt x="4359" y="3180"/>
                  </a:lnTo>
                  <a:lnTo>
                    <a:pt x="4350" y="3184"/>
                  </a:lnTo>
                  <a:lnTo>
                    <a:pt x="4325" y="3196"/>
                  </a:lnTo>
                  <a:lnTo>
                    <a:pt x="4321" y="3197"/>
                  </a:lnTo>
                  <a:lnTo>
                    <a:pt x="4312" y="3201"/>
                  </a:lnTo>
                  <a:lnTo>
                    <a:pt x="4296" y="3209"/>
                  </a:lnTo>
                  <a:lnTo>
                    <a:pt x="4274" y="3219"/>
                  </a:lnTo>
                  <a:lnTo>
                    <a:pt x="4274" y="3218"/>
                  </a:lnTo>
                  <a:lnTo>
                    <a:pt x="4258" y="3226"/>
                  </a:lnTo>
                  <a:lnTo>
                    <a:pt x="4236" y="3236"/>
                  </a:lnTo>
                  <a:lnTo>
                    <a:pt x="4236" y="3235"/>
                  </a:lnTo>
                  <a:lnTo>
                    <a:pt x="4220" y="3243"/>
                  </a:lnTo>
                  <a:lnTo>
                    <a:pt x="4198" y="3253"/>
                  </a:lnTo>
                  <a:lnTo>
                    <a:pt x="4198" y="3252"/>
                  </a:lnTo>
                  <a:lnTo>
                    <a:pt x="4182" y="3260"/>
                  </a:lnTo>
                  <a:lnTo>
                    <a:pt x="4160" y="3270"/>
                  </a:lnTo>
                  <a:lnTo>
                    <a:pt x="4160" y="3269"/>
                  </a:lnTo>
                  <a:lnTo>
                    <a:pt x="4135" y="3281"/>
                  </a:lnTo>
                  <a:lnTo>
                    <a:pt x="4131" y="3282"/>
                  </a:lnTo>
                  <a:lnTo>
                    <a:pt x="4122" y="3286"/>
                  </a:lnTo>
                  <a:lnTo>
                    <a:pt x="4097" y="3298"/>
                  </a:lnTo>
                  <a:lnTo>
                    <a:pt x="4093" y="3299"/>
                  </a:lnTo>
                  <a:lnTo>
                    <a:pt x="4075" y="3307"/>
                  </a:lnTo>
                  <a:lnTo>
                    <a:pt x="4068" y="3310"/>
                  </a:lnTo>
                  <a:lnTo>
                    <a:pt x="4046" y="3320"/>
                  </a:lnTo>
                  <a:lnTo>
                    <a:pt x="4042" y="3321"/>
                  </a:lnTo>
                  <a:lnTo>
                    <a:pt x="4024" y="3329"/>
                  </a:lnTo>
                  <a:lnTo>
                    <a:pt x="4008" y="3336"/>
                  </a:lnTo>
                  <a:lnTo>
                    <a:pt x="4004" y="3337"/>
                  </a:lnTo>
                  <a:lnTo>
                    <a:pt x="3986" y="3345"/>
                  </a:lnTo>
                  <a:lnTo>
                    <a:pt x="3979" y="3348"/>
                  </a:lnTo>
                  <a:lnTo>
                    <a:pt x="3957" y="3358"/>
                  </a:lnTo>
                  <a:lnTo>
                    <a:pt x="3957" y="3357"/>
                  </a:lnTo>
                  <a:lnTo>
                    <a:pt x="3932" y="3369"/>
                  </a:lnTo>
                  <a:lnTo>
                    <a:pt x="3919" y="3374"/>
                  </a:lnTo>
                  <a:lnTo>
                    <a:pt x="3919" y="3373"/>
                  </a:lnTo>
                  <a:lnTo>
                    <a:pt x="3894" y="3385"/>
                  </a:lnTo>
                  <a:lnTo>
                    <a:pt x="3881" y="3390"/>
                  </a:lnTo>
                  <a:lnTo>
                    <a:pt x="3881" y="3389"/>
                  </a:lnTo>
                  <a:lnTo>
                    <a:pt x="3856" y="3401"/>
                  </a:lnTo>
                  <a:lnTo>
                    <a:pt x="3843" y="3406"/>
                  </a:lnTo>
                  <a:lnTo>
                    <a:pt x="3834" y="3409"/>
                  </a:lnTo>
                  <a:lnTo>
                    <a:pt x="3827" y="3412"/>
                  </a:lnTo>
                  <a:lnTo>
                    <a:pt x="3805" y="3422"/>
                  </a:lnTo>
                  <a:lnTo>
                    <a:pt x="3796" y="3425"/>
                  </a:lnTo>
                  <a:lnTo>
                    <a:pt x="3780" y="3432"/>
                  </a:lnTo>
                  <a:lnTo>
                    <a:pt x="3776" y="3433"/>
                  </a:lnTo>
                  <a:lnTo>
                    <a:pt x="3758" y="3441"/>
                  </a:lnTo>
                  <a:lnTo>
                    <a:pt x="3742" y="3448"/>
                  </a:lnTo>
                  <a:lnTo>
                    <a:pt x="3729" y="3453"/>
                  </a:lnTo>
                  <a:lnTo>
                    <a:pt x="3720" y="3456"/>
                  </a:lnTo>
                  <a:lnTo>
                    <a:pt x="3704" y="3463"/>
                  </a:lnTo>
                  <a:lnTo>
                    <a:pt x="3700" y="3464"/>
                  </a:lnTo>
                  <a:lnTo>
                    <a:pt x="3682" y="3472"/>
                  </a:lnTo>
                  <a:lnTo>
                    <a:pt x="3666" y="3479"/>
                  </a:lnTo>
                  <a:lnTo>
                    <a:pt x="3653" y="3484"/>
                  </a:lnTo>
                  <a:lnTo>
                    <a:pt x="3644" y="3487"/>
                  </a:lnTo>
                  <a:lnTo>
                    <a:pt x="3628" y="3494"/>
                  </a:lnTo>
                  <a:lnTo>
                    <a:pt x="3615" y="3499"/>
                  </a:lnTo>
                  <a:lnTo>
                    <a:pt x="3606" y="3502"/>
                  </a:lnTo>
                  <a:lnTo>
                    <a:pt x="3590" y="3509"/>
                  </a:lnTo>
                  <a:lnTo>
                    <a:pt x="3577" y="3514"/>
                  </a:lnTo>
                  <a:lnTo>
                    <a:pt x="3568" y="3517"/>
                  </a:lnTo>
                  <a:lnTo>
                    <a:pt x="3552" y="3524"/>
                  </a:lnTo>
                  <a:lnTo>
                    <a:pt x="3539" y="3529"/>
                  </a:lnTo>
                  <a:lnTo>
                    <a:pt x="3530" y="3532"/>
                  </a:lnTo>
                  <a:lnTo>
                    <a:pt x="3514" y="3539"/>
                  </a:lnTo>
                  <a:lnTo>
                    <a:pt x="3501" y="3544"/>
                  </a:lnTo>
                  <a:lnTo>
                    <a:pt x="3492" y="3547"/>
                  </a:lnTo>
                  <a:lnTo>
                    <a:pt x="3476" y="3554"/>
                  </a:lnTo>
                  <a:lnTo>
                    <a:pt x="3463" y="3559"/>
                  </a:lnTo>
                  <a:lnTo>
                    <a:pt x="3454" y="3562"/>
                  </a:lnTo>
                  <a:lnTo>
                    <a:pt x="3438" y="3569"/>
                  </a:lnTo>
                  <a:lnTo>
                    <a:pt x="3425" y="3574"/>
                  </a:lnTo>
                  <a:lnTo>
                    <a:pt x="3416" y="3577"/>
                  </a:lnTo>
                  <a:lnTo>
                    <a:pt x="3391" y="3587"/>
                  </a:lnTo>
                  <a:lnTo>
                    <a:pt x="3387" y="3588"/>
                  </a:lnTo>
                  <a:lnTo>
                    <a:pt x="3378" y="3591"/>
                  </a:lnTo>
                  <a:lnTo>
                    <a:pt x="3362" y="3598"/>
                  </a:lnTo>
                  <a:lnTo>
                    <a:pt x="3349" y="3603"/>
                  </a:lnTo>
                  <a:lnTo>
                    <a:pt x="3340" y="3606"/>
                  </a:lnTo>
                  <a:lnTo>
                    <a:pt x="3315" y="3616"/>
                  </a:lnTo>
                  <a:lnTo>
                    <a:pt x="3311" y="3617"/>
                  </a:lnTo>
                  <a:lnTo>
                    <a:pt x="3302" y="3620"/>
                  </a:lnTo>
                  <a:lnTo>
                    <a:pt x="3286" y="3627"/>
                  </a:lnTo>
                  <a:lnTo>
                    <a:pt x="3264" y="3635"/>
                  </a:lnTo>
                  <a:lnTo>
                    <a:pt x="3264" y="3634"/>
                  </a:lnTo>
                  <a:lnTo>
                    <a:pt x="3248" y="3641"/>
                  </a:lnTo>
                  <a:lnTo>
                    <a:pt x="3235" y="3646"/>
                  </a:lnTo>
                  <a:lnTo>
                    <a:pt x="3216" y="3653"/>
                  </a:lnTo>
                  <a:lnTo>
                    <a:pt x="3210" y="3655"/>
                  </a:lnTo>
                  <a:lnTo>
                    <a:pt x="3197" y="3660"/>
                  </a:lnTo>
                  <a:lnTo>
                    <a:pt x="3178" y="3667"/>
                  </a:lnTo>
                  <a:lnTo>
                    <a:pt x="3172" y="3669"/>
                  </a:lnTo>
                  <a:lnTo>
                    <a:pt x="3159" y="3674"/>
                  </a:lnTo>
                  <a:lnTo>
                    <a:pt x="3140" y="3681"/>
                  </a:lnTo>
                  <a:lnTo>
                    <a:pt x="3134" y="3683"/>
                  </a:lnTo>
                  <a:lnTo>
                    <a:pt x="3112" y="3691"/>
                  </a:lnTo>
                  <a:lnTo>
                    <a:pt x="3112" y="3690"/>
                  </a:lnTo>
                  <a:lnTo>
                    <a:pt x="3096" y="3697"/>
                  </a:lnTo>
                  <a:lnTo>
                    <a:pt x="3074" y="3705"/>
                  </a:lnTo>
                  <a:lnTo>
                    <a:pt x="3070" y="3706"/>
                  </a:lnTo>
                  <a:lnTo>
                    <a:pt x="3051" y="3713"/>
                  </a:lnTo>
                  <a:lnTo>
                    <a:pt x="3045" y="3715"/>
                  </a:lnTo>
                  <a:lnTo>
                    <a:pt x="3023" y="3723"/>
                  </a:lnTo>
                  <a:lnTo>
                    <a:pt x="3023" y="3722"/>
                  </a:lnTo>
                  <a:lnTo>
                    <a:pt x="2998" y="3732"/>
                  </a:lnTo>
                  <a:lnTo>
                    <a:pt x="2994" y="3733"/>
                  </a:lnTo>
                  <a:lnTo>
                    <a:pt x="2975" y="3740"/>
                  </a:lnTo>
                  <a:lnTo>
                    <a:pt x="2969" y="3742"/>
                  </a:lnTo>
                  <a:lnTo>
                    <a:pt x="2947" y="3750"/>
                  </a:lnTo>
                  <a:lnTo>
                    <a:pt x="2947" y="3749"/>
                  </a:lnTo>
                  <a:lnTo>
                    <a:pt x="2922" y="3759"/>
                  </a:lnTo>
                  <a:lnTo>
                    <a:pt x="2918" y="3760"/>
                  </a:lnTo>
                  <a:lnTo>
                    <a:pt x="2899" y="3767"/>
                  </a:lnTo>
                  <a:lnTo>
                    <a:pt x="2893" y="3769"/>
                  </a:lnTo>
                  <a:lnTo>
                    <a:pt x="2871" y="3777"/>
                  </a:lnTo>
                  <a:lnTo>
                    <a:pt x="2861" y="3780"/>
                  </a:lnTo>
                  <a:lnTo>
                    <a:pt x="2855" y="3782"/>
                  </a:lnTo>
                  <a:lnTo>
                    <a:pt x="2833" y="3790"/>
                  </a:lnTo>
                  <a:lnTo>
                    <a:pt x="2833" y="3789"/>
                  </a:lnTo>
                  <a:lnTo>
                    <a:pt x="2808" y="3799"/>
                  </a:lnTo>
                  <a:lnTo>
                    <a:pt x="2795" y="3803"/>
                  </a:lnTo>
                  <a:lnTo>
                    <a:pt x="2795" y="3802"/>
                  </a:lnTo>
                  <a:lnTo>
                    <a:pt x="2770" y="3812"/>
                  </a:lnTo>
                  <a:lnTo>
                    <a:pt x="2757" y="3816"/>
                  </a:lnTo>
                  <a:lnTo>
                    <a:pt x="2757" y="3815"/>
                  </a:lnTo>
                  <a:lnTo>
                    <a:pt x="2732" y="3825"/>
                  </a:lnTo>
                  <a:lnTo>
                    <a:pt x="2719" y="3829"/>
                  </a:lnTo>
                  <a:lnTo>
                    <a:pt x="2709" y="3832"/>
                  </a:lnTo>
                  <a:lnTo>
                    <a:pt x="2703" y="3834"/>
                  </a:lnTo>
                  <a:lnTo>
                    <a:pt x="2681" y="3842"/>
                  </a:lnTo>
                  <a:lnTo>
                    <a:pt x="2671" y="3845"/>
                  </a:lnTo>
                  <a:lnTo>
                    <a:pt x="2656" y="3850"/>
                  </a:lnTo>
                  <a:lnTo>
                    <a:pt x="2652" y="3851"/>
                  </a:lnTo>
                  <a:lnTo>
                    <a:pt x="2633" y="3858"/>
                  </a:lnTo>
                  <a:lnTo>
                    <a:pt x="2618" y="3863"/>
                  </a:lnTo>
                  <a:lnTo>
                    <a:pt x="2605" y="3867"/>
                  </a:lnTo>
                  <a:lnTo>
                    <a:pt x="2595" y="3870"/>
                  </a:lnTo>
                  <a:lnTo>
                    <a:pt x="2580" y="3875"/>
                  </a:lnTo>
                  <a:lnTo>
                    <a:pt x="2576" y="3876"/>
                  </a:lnTo>
                  <a:lnTo>
                    <a:pt x="2557" y="3883"/>
                  </a:lnTo>
                  <a:lnTo>
                    <a:pt x="2542" y="3888"/>
                  </a:lnTo>
                  <a:lnTo>
                    <a:pt x="2529" y="3892"/>
                  </a:lnTo>
                  <a:lnTo>
                    <a:pt x="2519" y="3895"/>
                  </a:lnTo>
                  <a:lnTo>
                    <a:pt x="2504" y="3900"/>
                  </a:lnTo>
                  <a:lnTo>
                    <a:pt x="2491" y="3904"/>
                  </a:lnTo>
                  <a:lnTo>
                    <a:pt x="2481" y="3907"/>
                  </a:lnTo>
                  <a:lnTo>
                    <a:pt x="2466" y="3912"/>
                  </a:lnTo>
                  <a:lnTo>
                    <a:pt x="2462" y="3913"/>
                  </a:lnTo>
                  <a:lnTo>
                    <a:pt x="2443" y="3920"/>
                  </a:lnTo>
                  <a:lnTo>
                    <a:pt x="2428" y="3925"/>
                  </a:lnTo>
                  <a:lnTo>
                    <a:pt x="2415" y="3929"/>
                  </a:lnTo>
                  <a:lnTo>
                    <a:pt x="2405" y="3932"/>
                  </a:lnTo>
                  <a:lnTo>
                    <a:pt x="2390" y="3937"/>
                  </a:lnTo>
                  <a:lnTo>
                    <a:pt x="2377" y="3941"/>
                  </a:lnTo>
                  <a:lnTo>
                    <a:pt x="2367" y="3944"/>
                  </a:lnTo>
                  <a:lnTo>
                    <a:pt x="2352" y="3949"/>
                  </a:lnTo>
                  <a:lnTo>
                    <a:pt x="2339" y="3953"/>
                  </a:lnTo>
                  <a:lnTo>
                    <a:pt x="2329" y="3956"/>
                  </a:lnTo>
                  <a:lnTo>
                    <a:pt x="2314" y="3961"/>
                  </a:lnTo>
                  <a:lnTo>
                    <a:pt x="2301" y="3965"/>
                  </a:lnTo>
                  <a:lnTo>
                    <a:pt x="2280" y="3971"/>
                  </a:lnTo>
                  <a:lnTo>
                    <a:pt x="2276" y="3972"/>
                  </a:lnTo>
                  <a:lnTo>
                    <a:pt x="2263" y="3976"/>
                  </a:lnTo>
                  <a:lnTo>
                    <a:pt x="2253" y="3979"/>
                  </a:lnTo>
                  <a:lnTo>
                    <a:pt x="2238" y="3984"/>
                  </a:lnTo>
                  <a:lnTo>
                    <a:pt x="2225" y="3988"/>
                  </a:lnTo>
                  <a:lnTo>
                    <a:pt x="2215" y="3991"/>
                  </a:lnTo>
                  <a:lnTo>
                    <a:pt x="2200" y="3996"/>
                  </a:lnTo>
                  <a:lnTo>
                    <a:pt x="2187" y="4000"/>
                  </a:lnTo>
                  <a:lnTo>
                    <a:pt x="2166" y="4006"/>
                  </a:lnTo>
                  <a:lnTo>
                    <a:pt x="2162" y="4007"/>
                  </a:lnTo>
                  <a:lnTo>
                    <a:pt x="2149" y="4011"/>
                  </a:lnTo>
                  <a:lnTo>
                    <a:pt x="2136" y="4015"/>
                  </a:lnTo>
                  <a:lnTo>
                    <a:pt x="2126" y="4018"/>
                  </a:lnTo>
                  <a:lnTo>
                    <a:pt x="2111" y="4023"/>
                  </a:lnTo>
                  <a:lnTo>
                    <a:pt x="2088" y="4030"/>
                  </a:lnTo>
                  <a:lnTo>
                    <a:pt x="2088" y="4029"/>
                  </a:lnTo>
                  <a:lnTo>
                    <a:pt x="2073" y="4034"/>
                  </a:lnTo>
                  <a:lnTo>
                    <a:pt x="2060" y="4038"/>
                  </a:lnTo>
                  <a:lnTo>
                    <a:pt x="2039" y="4044"/>
                  </a:lnTo>
                  <a:lnTo>
                    <a:pt x="2035" y="4045"/>
                  </a:lnTo>
                  <a:lnTo>
                    <a:pt x="2022" y="4049"/>
                  </a:lnTo>
                  <a:lnTo>
                    <a:pt x="2012" y="4052"/>
                  </a:lnTo>
                  <a:lnTo>
                    <a:pt x="1987" y="4060"/>
                  </a:lnTo>
                  <a:lnTo>
                    <a:pt x="1984" y="4060"/>
                  </a:lnTo>
                  <a:lnTo>
                    <a:pt x="1974" y="4063"/>
                  </a:lnTo>
                  <a:lnTo>
                    <a:pt x="1949" y="4071"/>
                  </a:lnTo>
                  <a:lnTo>
                    <a:pt x="1946" y="4071"/>
                  </a:lnTo>
                  <a:lnTo>
                    <a:pt x="1936" y="4074"/>
                  </a:lnTo>
                  <a:lnTo>
                    <a:pt x="1911" y="4082"/>
                  </a:lnTo>
                  <a:lnTo>
                    <a:pt x="1908" y="4082"/>
                  </a:lnTo>
                  <a:lnTo>
                    <a:pt x="1898" y="4085"/>
                  </a:lnTo>
                  <a:lnTo>
                    <a:pt x="1873" y="4093"/>
                  </a:lnTo>
                  <a:lnTo>
                    <a:pt x="1870" y="4093"/>
                  </a:lnTo>
                  <a:lnTo>
                    <a:pt x="1860" y="4096"/>
                  </a:lnTo>
                  <a:lnTo>
                    <a:pt x="1835" y="4104"/>
                  </a:lnTo>
                  <a:lnTo>
                    <a:pt x="1832" y="4104"/>
                  </a:lnTo>
                  <a:lnTo>
                    <a:pt x="1811" y="4110"/>
                  </a:lnTo>
                  <a:lnTo>
                    <a:pt x="1807" y="4111"/>
                  </a:lnTo>
                  <a:lnTo>
                    <a:pt x="1794" y="4115"/>
                  </a:lnTo>
                  <a:lnTo>
                    <a:pt x="1773" y="4121"/>
                  </a:lnTo>
                  <a:lnTo>
                    <a:pt x="1769" y="4122"/>
                  </a:lnTo>
                  <a:lnTo>
                    <a:pt x="1746" y="4129"/>
                  </a:lnTo>
                  <a:lnTo>
                    <a:pt x="1746" y="4128"/>
                  </a:lnTo>
                  <a:lnTo>
                    <a:pt x="1721" y="4136"/>
                  </a:lnTo>
                  <a:lnTo>
                    <a:pt x="1718" y="4136"/>
                  </a:lnTo>
                  <a:lnTo>
                    <a:pt x="1697" y="4142"/>
                  </a:lnTo>
                  <a:lnTo>
                    <a:pt x="1693" y="4143"/>
                  </a:lnTo>
                  <a:lnTo>
                    <a:pt x="1670" y="4150"/>
                  </a:lnTo>
                  <a:lnTo>
                    <a:pt x="1670" y="4149"/>
                  </a:lnTo>
                  <a:lnTo>
                    <a:pt x="1645" y="4157"/>
                  </a:lnTo>
                  <a:lnTo>
                    <a:pt x="1642" y="4157"/>
                  </a:lnTo>
                  <a:lnTo>
                    <a:pt x="1621" y="4163"/>
                  </a:lnTo>
                  <a:lnTo>
                    <a:pt x="1617" y="4164"/>
                  </a:lnTo>
                  <a:lnTo>
                    <a:pt x="1594" y="4171"/>
                  </a:lnTo>
                  <a:lnTo>
                    <a:pt x="1583" y="4173"/>
                  </a:lnTo>
                  <a:lnTo>
                    <a:pt x="1579" y="4174"/>
                  </a:lnTo>
                  <a:lnTo>
                    <a:pt x="1556" y="4181"/>
                  </a:lnTo>
                  <a:lnTo>
                    <a:pt x="1556" y="4180"/>
                  </a:lnTo>
                  <a:lnTo>
                    <a:pt x="1531" y="4188"/>
                  </a:lnTo>
                  <a:lnTo>
                    <a:pt x="1518" y="4191"/>
                  </a:lnTo>
                  <a:lnTo>
                    <a:pt x="1518" y="4190"/>
                  </a:lnTo>
                  <a:lnTo>
                    <a:pt x="1493" y="4198"/>
                  </a:lnTo>
                  <a:lnTo>
                    <a:pt x="1490" y="4198"/>
                  </a:lnTo>
                  <a:lnTo>
                    <a:pt x="1469" y="4204"/>
                  </a:lnTo>
                  <a:lnTo>
                    <a:pt x="1455" y="4208"/>
                  </a:lnTo>
                  <a:lnTo>
                    <a:pt x="1452" y="4208"/>
                  </a:lnTo>
                  <a:lnTo>
                    <a:pt x="1431" y="4214"/>
                  </a:lnTo>
                  <a:lnTo>
                    <a:pt x="1417" y="4218"/>
                  </a:lnTo>
                  <a:lnTo>
                    <a:pt x="1404" y="4221"/>
                  </a:lnTo>
                  <a:lnTo>
                    <a:pt x="1404" y="4220"/>
                  </a:lnTo>
                  <a:lnTo>
                    <a:pt x="1379" y="4228"/>
                  </a:lnTo>
                  <a:lnTo>
                    <a:pt x="1366" y="4231"/>
                  </a:lnTo>
                  <a:lnTo>
                    <a:pt x="1366" y="4230"/>
                  </a:lnTo>
                  <a:lnTo>
                    <a:pt x="1341" y="4238"/>
                  </a:lnTo>
                  <a:lnTo>
                    <a:pt x="1328" y="4241"/>
                  </a:lnTo>
                  <a:lnTo>
                    <a:pt x="1317" y="4243"/>
                  </a:lnTo>
                  <a:lnTo>
                    <a:pt x="1313" y="4244"/>
                  </a:lnTo>
                  <a:lnTo>
                    <a:pt x="1290" y="4251"/>
                  </a:lnTo>
                  <a:lnTo>
                    <a:pt x="1279" y="4253"/>
                  </a:lnTo>
                  <a:lnTo>
                    <a:pt x="1265" y="4257"/>
                  </a:lnTo>
                  <a:lnTo>
                    <a:pt x="1252" y="4260"/>
                  </a:lnTo>
                  <a:lnTo>
                    <a:pt x="1252" y="4259"/>
                  </a:lnTo>
                  <a:lnTo>
                    <a:pt x="1227" y="4267"/>
                  </a:lnTo>
                  <a:lnTo>
                    <a:pt x="1214" y="4270"/>
                  </a:lnTo>
                  <a:lnTo>
                    <a:pt x="1203" y="4272"/>
                  </a:lnTo>
                  <a:lnTo>
                    <a:pt x="1189" y="4276"/>
                  </a:lnTo>
                  <a:lnTo>
                    <a:pt x="1186" y="4276"/>
                  </a:lnTo>
                  <a:lnTo>
                    <a:pt x="1163" y="4283"/>
                  </a:lnTo>
                  <a:lnTo>
                    <a:pt x="1152" y="4285"/>
                  </a:lnTo>
                  <a:lnTo>
                    <a:pt x="1138" y="4289"/>
                  </a:lnTo>
                  <a:lnTo>
                    <a:pt x="1125" y="4292"/>
                  </a:lnTo>
                  <a:lnTo>
                    <a:pt x="1114" y="4294"/>
                  </a:lnTo>
                  <a:lnTo>
                    <a:pt x="1100" y="4298"/>
                  </a:lnTo>
                  <a:lnTo>
                    <a:pt x="1087" y="4301"/>
                  </a:lnTo>
                  <a:lnTo>
                    <a:pt x="1087" y="4300"/>
                  </a:lnTo>
                  <a:lnTo>
                    <a:pt x="1062" y="4308"/>
                  </a:lnTo>
                  <a:lnTo>
                    <a:pt x="1049" y="4311"/>
                  </a:lnTo>
                  <a:lnTo>
                    <a:pt x="1038" y="4313"/>
                  </a:lnTo>
                  <a:lnTo>
                    <a:pt x="1024" y="4317"/>
                  </a:lnTo>
                  <a:lnTo>
                    <a:pt x="1011" y="4320"/>
                  </a:lnTo>
                  <a:lnTo>
                    <a:pt x="1000" y="4322"/>
                  </a:lnTo>
                  <a:lnTo>
                    <a:pt x="986" y="4326"/>
                  </a:lnTo>
                  <a:lnTo>
                    <a:pt x="973" y="4329"/>
                  </a:lnTo>
                  <a:lnTo>
                    <a:pt x="962" y="4331"/>
                  </a:lnTo>
                  <a:lnTo>
                    <a:pt x="948" y="4335"/>
                  </a:lnTo>
                  <a:lnTo>
                    <a:pt x="935" y="4338"/>
                  </a:lnTo>
                  <a:lnTo>
                    <a:pt x="924" y="4340"/>
                  </a:lnTo>
                  <a:lnTo>
                    <a:pt x="910" y="4344"/>
                  </a:lnTo>
                  <a:lnTo>
                    <a:pt x="897" y="4347"/>
                  </a:lnTo>
                  <a:lnTo>
                    <a:pt x="886" y="4349"/>
                  </a:lnTo>
                  <a:lnTo>
                    <a:pt x="872" y="4353"/>
                  </a:lnTo>
                  <a:lnTo>
                    <a:pt x="859" y="4356"/>
                  </a:lnTo>
                  <a:lnTo>
                    <a:pt x="848" y="4358"/>
                  </a:lnTo>
                  <a:lnTo>
                    <a:pt x="834" y="4362"/>
                  </a:lnTo>
                  <a:lnTo>
                    <a:pt x="821" y="4365"/>
                  </a:lnTo>
                  <a:lnTo>
                    <a:pt x="810" y="4367"/>
                  </a:lnTo>
                  <a:lnTo>
                    <a:pt x="796" y="4371"/>
                  </a:lnTo>
                  <a:lnTo>
                    <a:pt x="772" y="4376"/>
                  </a:lnTo>
                  <a:lnTo>
                    <a:pt x="772" y="4375"/>
                  </a:lnTo>
                  <a:lnTo>
                    <a:pt x="758" y="4379"/>
                  </a:lnTo>
                  <a:lnTo>
                    <a:pt x="745" y="4382"/>
                  </a:lnTo>
                  <a:lnTo>
                    <a:pt x="734" y="4384"/>
                  </a:lnTo>
                  <a:lnTo>
                    <a:pt x="720" y="4388"/>
                  </a:lnTo>
                  <a:lnTo>
                    <a:pt x="707" y="4391"/>
                  </a:lnTo>
                  <a:lnTo>
                    <a:pt x="696" y="4393"/>
                  </a:lnTo>
                  <a:lnTo>
                    <a:pt x="682" y="4397"/>
                  </a:lnTo>
                  <a:lnTo>
                    <a:pt x="658" y="4402"/>
                  </a:lnTo>
                  <a:lnTo>
                    <a:pt x="658" y="4401"/>
                  </a:lnTo>
                  <a:lnTo>
                    <a:pt x="644" y="4405"/>
                  </a:lnTo>
                  <a:lnTo>
                    <a:pt x="631" y="4408"/>
                  </a:lnTo>
                  <a:lnTo>
                    <a:pt x="620" y="4410"/>
                  </a:lnTo>
                  <a:lnTo>
                    <a:pt x="595" y="4416"/>
                  </a:lnTo>
                  <a:lnTo>
                    <a:pt x="593" y="4416"/>
                  </a:lnTo>
                  <a:lnTo>
                    <a:pt x="582" y="4418"/>
                  </a:lnTo>
                  <a:lnTo>
                    <a:pt x="568" y="4422"/>
                  </a:lnTo>
                  <a:lnTo>
                    <a:pt x="555" y="4425"/>
                  </a:lnTo>
                  <a:lnTo>
                    <a:pt x="533" y="4430"/>
                  </a:lnTo>
                  <a:lnTo>
                    <a:pt x="530" y="4430"/>
                  </a:lnTo>
                  <a:lnTo>
                    <a:pt x="517" y="4433"/>
                  </a:lnTo>
                  <a:lnTo>
                    <a:pt x="506" y="4435"/>
                  </a:lnTo>
                  <a:lnTo>
                    <a:pt x="481" y="4441"/>
                  </a:lnTo>
                  <a:lnTo>
                    <a:pt x="479" y="4441"/>
                  </a:lnTo>
                  <a:lnTo>
                    <a:pt x="468" y="4443"/>
                  </a:lnTo>
                  <a:lnTo>
                    <a:pt x="454" y="4447"/>
                  </a:lnTo>
                  <a:lnTo>
                    <a:pt x="430" y="4452"/>
                  </a:lnTo>
                  <a:lnTo>
                    <a:pt x="430" y="4451"/>
                  </a:lnTo>
                  <a:lnTo>
                    <a:pt x="416" y="4455"/>
                  </a:lnTo>
                  <a:lnTo>
                    <a:pt x="392" y="4460"/>
                  </a:lnTo>
                  <a:lnTo>
                    <a:pt x="392" y="4459"/>
                  </a:lnTo>
                  <a:lnTo>
                    <a:pt x="378" y="4463"/>
                  </a:lnTo>
                  <a:lnTo>
                    <a:pt x="354" y="4468"/>
                  </a:lnTo>
                  <a:lnTo>
                    <a:pt x="354" y="4467"/>
                  </a:lnTo>
                  <a:lnTo>
                    <a:pt x="340" y="4471"/>
                  </a:lnTo>
                  <a:lnTo>
                    <a:pt x="316" y="4476"/>
                  </a:lnTo>
                  <a:lnTo>
                    <a:pt x="316" y="4475"/>
                  </a:lnTo>
                  <a:lnTo>
                    <a:pt x="302" y="4479"/>
                  </a:lnTo>
                  <a:lnTo>
                    <a:pt x="278" y="4484"/>
                  </a:lnTo>
                  <a:lnTo>
                    <a:pt x="278" y="4483"/>
                  </a:lnTo>
                  <a:lnTo>
                    <a:pt x="264" y="4487"/>
                  </a:lnTo>
                  <a:lnTo>
                    <a:pt x="240" y="4492"/>
                  </a:lnTo>
                  <a:lnTo>
                    <a:pt x="238" y="4492"/>
                  </a:lnTo>
                  <a:lnTo>
                    <a:pt x="216" y="4497"/>
                  </a:lnTo>
                  <a:lnTo>
                    <a:pt x="213" y="4497"/>
                  </a:lnTo>
                  <a:lnTo>
                    <a:pt x="189" y="4502"/>
                  </a:lnTo>
                  <a:lnTo>
                    <a:pt x="176" y="4504"/>
                  </a:lnTo>
                  <a:cubicBezTo>
                    <a:pt x="98" y="4516"/>
                    <a:pt x="24" y="4462"/>
                    <a:pt x="12" y="4383"/>
                  </a:cubicBezTo>
                  <a:cubicBezTo>
                    <a:pt x="0" y="4305"/>
                    <a:pt x="54" y="4231"/>
                    <a:pt x="133" y="4219"/>
                  </a:cubicBezTo>
                  <a:close/>
                </a:path>
              </a:pathLst>
            </a:custGeom>
            <a:solidFill>
              <a:srgbClr val="005070"/>
            </a:solidFill>
            <a:ln w="1588" cap="flat">
              <a:solidFill>
                <a:srgbClr val="00507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6729413" y="4287838"/>
              <a:ext cx="666750" cy="1100137"/>
            </a:xfrm>
            <a:custGeom>
              <a:avLst/>
              <a:gdLst>
                <a:gd name="T0" fmla="*/ 312 w 8748"/>
                <a:gd name="T1" fmla="*/ 13907 h 14409"/>
                <a:gd name="T2" fmla="*/ 578 w 8748"/>
                <a:gd name="T3" fmla="*/ 13645 h 14409"/>
                <a:gd name="T4" fmla="*/ 844 w 8748"/>
                <a:gd name="T5" fmla="*/ 13372 h 14409"/>
                <a:gd name="T6" fmla="*/ 1110 w 8748"/>
                <a:gd name="T7" fmla="*/ 13089 h 14409"/>
                <a:gd name="T8" fmla="*/ 1372 w 8748"/>
                <a:gd name="T9" fmla="*/ 12797 h 14409"/>
                <a:gd name="T10" fmla="*/ 1635 w 8748"/>
                <a:gd name="T11" fmla="*/ 12495 h 14409"/>
                <a:gd name="T12" fmla="*/ 1901 w 8748"/>
                <a:gd name="T13" fmla="*/ 12178 h 14409"/>
                <a:gd name="T14" fmla="*/ 2160 w 8748"/>
                <a:gd name="T15" fmla="*/ 11857 h 14409"/>
                <a:gd name="T16" fmla="*/ 2426 w 8748"/>
                <a:gd name="T17" fmla="*/ 11516 h 14409"/>
                <a:gd name="T18" fmla="*/ 2688 w 8748"/>
                <a:gd name="T19" fmla="*/ 11169 h 14409"/>
                <a:gd name="T20" fmla="*/ 2960 w 8748"/>
                <a:gd name="T21" fmla="*/ 10796 h 14409"/>
                <a:gd name="T22" fmla="*/ 3224 w 8748"/>
                <a:gd name="T23" fmla="*/ 10420 h 14409"/>
                <a:gd name="T24" fmla="*/ 3488 w 8748"/>
                <a:gd name="T25" fmla="*/ 10031 h 14409"/>
                <a:gd name="T26" fmla="*/ 3754 w 8748"/>
                <a:gd name="T27" fmla="*/ 9627 h 14409"/>
                <a:gd name="T28" fmla="*/ 4016 w 8748"/>
                <a:gd name="T29" fmla="*/ 9214 h 14409"/>
                <a:gd name="T30" fmla="*/ 4284 w 8748"/>
                <a:gd name="T31" fmla="*/ 8780 h 14409"/>
                <a:gd name="T32" fmla="*/ 4548 w 8748"/>
                <a:gd name="T33" fmla="*/ 8337 h 14409"/>
                <a:gd name="T34" fmla="*/ 4810 w 8748"/>
                <a:gd name="T35" fmla="*/ 7884 h 14409"/>
                <a:gd name="T36" fmla="*/ 5075 w 8748"/>
                <a:gd name="T37" fmla="*/ 7412 h 14409"/>
                <a:gd name="T38" fmla="*/ 5340 w 8748"/>
                <a:gd name="T39" fmla="*/ 6926 h 14409"/>
                <a:gd name="T40" fmla="*/ 5605 w 8748"/>
                <a:gd name="T41" fmla="*/ 6425 h 14409"/>
                <a:gd name="T42" fmla="*/ 5874 w 8748"/>
                <a:gd name="T43" fmla="*/ 5904 h 14409"/>
                <a:gd name="T44" fmla="*/ 6140 w 8748"/>
                <a:gd name="T45" fmla="*/ 5372 h 14409"/>
                <a:gd name="T46" fmla="*/ 6405 w 8748"/>
                <a:gd name="T47" fmla="*/ 4827 h 14409"/>
                <a:gd name="T48" fmla="*/ 6669 w 8748"/>
                <a:gd name="T49" fmla="*/ 4268 h 14409"/>
                <a:gd name="T50" fmla="*/ 6935 w 8748"/>
                <a:gd name="T51" fmla="*/ 3691 h 14409"/>
                <a:gd name="T52" fmla="*/ 7200 w 8748"/>
                <a:gd name="T53" fmla="*/ 3101 h 14409"/>
                <a:gd name="T54" fmla="*/ 7465 w 8748"/>
                <a:gd name="T55" fmla="*/ 2494 h 14409"/>
                <a:gd name="T56" fmla="*/ 7730 w 8748"/>
                <a:gd name="T57" fmla="*/ 1876 h 14409"/>
                <a:gd name="T58" fmla="*/ 7995 w 8748"/>
                <a:gd name="T59" fmla="*/ 1239 h 14409"/>
                <a:gd name="T60" fmla="*/ 8261 w 8748"/>
                <a:gd name="T61" fmla="*/ 586 h 14409"/>
                <a:gd name="T62" fmla="*/ 8668 w 8748"/>
                <a:gd name="T63" fmla="*/ 346 h 14409"/>
                <a:gd name="T64" fmla="*/ 8402 w 8748"/>
                <a:gd name="T65" fmla="*/ 1007 h 14409"/>
                <a:gd name="T66" fmla="*/ 8136 w 8748"/>
                <a:gd name="T67" fmla="*/ 1655 h 14409"/>
                <a:gd name="T68" fmla="*/ 7870 w 8748"/>
                <a:gd name="T69" fmla="*/ 2285 h 14409"/>
                <a:gd name="T70" fmla="*/ 7604 w 8748"/>
                <a:gd name="T71" fmla="*/ 2899 h 14409"/>
                <a:gd name="T72" fmla="*/ 7337 w 8748"/>
                <a:gd name="T73" fmla="*/ 3500 h 14409"/>
                <a:gd name="T74" fmla="*/ 7070 w 8748"/>
                <a:gd name="T75" fmla="*/ 4087 h 14409"/>
                <a:gd name="T76" fmla="*/ 6802 w 8748"/>
                <a:gd name="T77" fmla="*/ 4661 h 14409"/>
                <a:gd name="T78" fmla="*/ 6535 w 8748"/>
                <a:gd name="T79" fmla="*/ 5218 h 14409"/>
                <a:gd name="T80" fmla="*/ 6268 w 8748"/>
                <a:gd name="T81" fmla="*/ 5760 h 14409"/>
                <a:gd name="T82" fmla="*/ 6002 w 8748"/>
                <a:gd name="T83" fmla="*/ 6285 h 14409"/>
                <a:gd name="T84" fmla="*/ 5734 w 8748"/>
                <a:gd name="T85" fmla="*/ 6800 h 14409"/>
                <a:gd name="T86" fmla="*/ 5469 w 8748"/>
                <a:gd name="T87" fmla="*/ 7293 h 14409"/>
                <a:gd name="T88" fmla="*/ 5200 w 8748"/>
                <a:gd name="T89" fmla="*/ 7780 h 14409"/>
                <a:gd name="T90" fmla="*/ 4936 w 8748"/>
                <a:gd name="T91" fmla="*/ 8242 h 14409"/>
                <a:gd name="T92" fmla="*/ 4668 w 8748"/>
                <a:gd name="T93" fmla="*/ 8698 h 14409"/>
                <a:gd name="T94" fmla="*/ 4402 w 8748"/>
                <a:gd name="T95" fmla="*/ 9137 h 14409"/>
                <a:gd name="T96" fmla="*/ 4135 w 8748"/>
                <a:gd name="T97" fmla="*/ 9565 h 14409"/>
                <a:gd name="T98" fmla="*/ 3864 w 8748"/>
                <a:gd name="T99" fmla="*/ 9984 h 14409"/>
                <a:gd name="T100" fmla="*/ 3596 w 8748"/>
                <a:gd name="T101" fmla="*/ 10386 h 14409"/>
                <a:gd name="T102" fmla="*/ 3330 w 8748"/>
                <a:gd name="T103" fmla="*/ 10771 h 14409"/>
                <a:gd name="T104" fmla="*/ 3064 w 8748"/>
                <a:gd name="T105" fmla="*/ 11143 h 14409"/>
                <a:gd name="T106" fmla="*/ 2796 w 8748"/>
                <a:gd name="T107" fmla="*/ 11506 h 14409"/>
                <a:gd name="T108" fmla="*/ 2527 w 8748"/>
                <a:gd name="T109" fmla="*/ 11857 h 14409"/>
                <a:gd name="T110" fmla="*/ 2261 w 8748"/>
                <a:gd name="T111" fmla="*/ 12192 h 14409"/>
                <a:gd name="T112" fmla="*/ 1995 w 8748"/>
                <a:gd name="T113" fmla="*/ 12515 h 14409"/>
                <a:gd name="T114" fmla="*/ 1729 w 8748"/>
                <a:gd name="T115" fmla="*/ 12826 h 14409"/>
                <a:gd name="T116" fmla="*/ 1460 w 8748"/>
                <a:gd name="T117" fmla="*/ 13131 h 14409"/>
                <a:gd name="T118" fmla="*/ 1186 w 8748"/>
                <a:gd name="T119" fmla="*/ 13428 h 14409"/>
                <a:gd name="T120" fmla="*/ 920 w 8748"/>
                <a:gd name="T121" fmla="*/ 13706 h 14409"/>
                <a:gd name="T122" fmla="*/ 654 w 8748"/>
                <a:gd name="T123" fmla="*/ 13974 h 14409"/>
                <a:gd name="T124" fmla="*/ 384 w 8748"/>
                <a:gd name="T125" fmla="*/ 14236 h 14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48" h="14409">
                  <a:moveTo>
                    <a:pt x="62" y="14144"/>
                  </a:moveTo>
                  <a:lnTo>
                    <a:pt x="75" y="14132"/>
                  </a:lnTo>
                  <a:lnTo>
                    <a:pt x="83" y="14124"/>
                  </a:lnTo>
                  <a:lnTo>
                    <a:pt x="100" y="14108"/>
                  </a:lnTo>
                  <a:lnTo>
                    <a:pt x="117" y="14093"/>
                  </a:lnTo>
                  <a:lnTo>
                    <a:pt x="121" y="14089"/>
                  </a:lnTo>
                  <a:lnTo>
                    <a:pt x="138" y="14073"/>
                  </a:lnTo>
                  <a:lnTo>
                    <a:pt x="151" y="14061"/>
                  </a:lnTo>
                  <a:lnTo>
                    <a:pt x="164" y="14049"/>
                  </a:lnTo>
                  <a:lnTo>
                    <a:pt x="172" y="14041"/>
                  </a:lnTo>
                  <a:lnTo>
                    <a:pt x="189" y="14025"/>
                  </a:lnTo>
                  <a:lnTo>
                    <a:pt x="202" y="14013"/>
                  </a:lnTo>
                  <a:lnTo>
                    <a:pt x="210" y="14005"/>
                  </a:lnTo>
                  <a:lnTo>
                    <a:pt x="227" y="13989"/>
                  </a:lnTo>
                  <a:lnTo>
                    <a:pt x="240" y="13977"/>
                  </a:lnTo>
                  <a:lnTo>
                    <a:pt x="244" y="13972"/>
                  </a:lnTo>
                  <a:lnTo>
                    <a:pt x="265" y="13952"/>
                  </a:lnTo>
                  <a:lnTo>
                    <a:pt x="278" y="13940"/>
                  </a:lnTo>
                  <a:lnTo>
                    <a:pt x="286" y="13932"/>
                  </a:lnTo>
                  <a:lnTo>
                    <a:pt x="303" y="13916"/>
                  </a:lnTo>
                  <a:lnTo>
                    <a:pt x="312" y="13907"/>
                  </a:lnTo>
                  <a:lnTo>
                    <a:pt x="324" y="13895"/>
                  </a:lnTo>
                  <a:lnTo>
                    <a:pt x="341" y="13879"/>
                  </a:lnTo>
                  <a:lnTo>
                    <a:pt x="354" y="13867"/>
                  </a:lnTo>
                  <a:lnTo>
                    <a:pt x="358" y="13862"/>
                  </a:lnTo>
                  <a:lnTo>
                    <a:pt x="379" y="13842"/>
                  </a:lnTo>
                  <a:lnTo>
                    <a:pt x="392" y="13830"/>
                  </a:lnTo>
                  <a:lnTo>
                    <a:pt x="396" y="13825"/>
                  </a:lnTo>
                  <a:lnTo>
                    <a:pt x="417" y="13805"/>
                  </a:lnTo>
                  <a:lnTo>
                    <a:pt x="426" y="13796"/>
                  </a:lnTo>
                  <a:lnTo>
                    <a:pt x="438" y="13784"/>
                  </a:lnTo>
                  <a:lnTo>
                    <a:pt x="451" y="13771"/>
                  </a:lnTo>
                  <a:lnTo>
                    <a:pt x="468" y="13755"/>
                  </a:lnTo>
                  <a:lnTo>
                    <a:pt x="472" y="13750"/>
                  </a:lnTo>
                  <a:lnTo>
                    <a:pt x="493" y="13730"/>
                  </a:lnTo>
                  <a:lnTo>
                    <a:pt x="502" y="13721"/>
                  </a:lnTo>
                  <a:lnTo>
                    <a:pt x="510" y="13712"/>
                  </a:lnTo>
                  <a:lnTo>
                    <a:pt x="531" y="13692"/>
                  </a:lnTo>
                  <a:lnTo>
                    <a:pt x="540" y="13683"/>
                  </a:lnTo>
                  <a:lnTo>
                    <a:pt x="548" y="13674"/>
                  </a:lnTo>
                  <a:lnTo>
                    <a:pt x="569" y="13654"/>
                  </a:lnTo>
                  <a:lnTo>
                    <a:pt x="578" y="13645"/>
                  </a:lnTo>
                  <a:lnTo>
                    <a:pt x="586" y="13636"/>
                  </a:lnTo>
                  <a:lnTo>
                    <a:pt x="607" y="13616"/>
                  </a:lnTo>
                  <a:lnTo>
                    <a:pt x="616" y="13607"/>
                  </a:lnTo>
                  <a:lnTo>
                    <a:pt x="624" y="13598"/>
                  </a:lnTo>
                  <a:lnTo>
                    <a:pt x="641" y="13581"/>
                  </a:lnTo>
                  <a:lnTo>
                    <a:pt x="654" y="13568"/>
                  </a:lnTo>
                  <a:lnTo>
                    <a:pt x="662" y="13559"/>
                  </a:lnTo>
                  <a:lnTo>
                    <a:pt x="679" y="13542"/>
                  </a:lnTo>
                  <a:lnTo>
                    <a:pt x="692" y="13529"/>
                  </a:lnTo>
                  <a:lnTo>
                    <a:pt x="700" y="13520"/>
                  </a:lnTo>
                  <a:lnTo>
                    <a:pt x="717" y="13503"/>
                  </a:lnTo>
                  <a:lnTo>
                    <a:pt x="730" y="13490"/>
                  </a:lnTo>
                  <a:lnTo>
                    <a:pt x="738" y="13481"/>
                  </a:lnTo>
                  <a:lnTo>
                    <a:pt x="755" y="13464"/>
                  </a:lnTo>
                  <a:lnTo>
                    <a:pt x="768" y="13451"/>
                  </a:lnTo>
                  <a:lnTo>
                    <a:pt x="776" y="13442"/>
                  </a:lnTo>
                  <a:lnTo>
                    <a:pt x="793" y="13425"/>
                  </a:lnTo>
                  <a:lnTo>
                    <a:pt x="806" y="13412"/>
                  </a:lnTo>
                  <a:lnTo>
                    <a:pt x="814" y="13403"/>
                  </a:lnTo>
                  <a:lnTo>
                    <a:pt x="827" y="13388"/>
                  </a:lnTo>
                  <a:lnTo>
                    <a:pt x="844" y="13372"/>
                  </a:lnTo>
                  <a:lnTo>
                    <a:pt x="852" y="13363"/>
                  </a:lnTo>
                  <a:lnTo>
                    <a:pt x="869" y="13346"/>
                  </a:lnTo>
                  <a:lnTo>
                    <a:pt x="878" y="13335"/>
                  </a:lnTo>
                  <a:lnTo>
                    <a:pt x="890" y="13323"/>
                  </a:lnTo>
                  <a:lnTo>
                    <a:pt x="907" y="13306"/>
                  </a:lnTo>
                  <a:lnTo>
                    <a:pt x="916" y="13295"/>
                  </a:lnTo>
                  <a:lnTo>
                    <a:pt x="928" y="13283"/>
                  </a:lnTo>
                  <a:lnTo>
                    <a:pt x="941" y="13268"/>
                  </a:lnTo>
                  <a:lnTo>
                    <a:pt x="958" y="13252"/>
                  </a:lnTo>
                  <a:lnTo>
                    <a:pt x="962" y="13246"/>
                  </a:lnTo>
                  <a:lnTo>
                    <a:pt x="983" y="13225"/>
                  </a:lnTo>
                  <a:lnTo>
                    <a:pt x="992" y="13214"/>
                  </a:lnTo>
                  <a:lnTo>
                    <a:pt x="1004" y="13202"/>
                  </a:lnTo>
                  <a:lnTo>
                    <a:pt x="1017" y="13187"/>
                  </a:lnTo>
                  <a:lnTo>
                    <a:pt x="1034" y="13171"/>
                  </a:lnTo>
                  <a:lnTo>
                    <a:pt x="1038" y="13165"/>
                  </a:lnTo>
                  <a:lnTo>
                    <a:pt x="1055" y="13146"/>
                  </a:lnTo>
                  <a:lnTo>
                    <a:pt x="1072" y="13130"/>
                  </a:lnTo>
                  <a:lnTo>
                    <a:pt x="1081" y="13119"/>
                  </a:lnTo>
                  <a:lnTo>
                    <a:pt x="1089" y="13110"/>
                  </a:lnTo>
                  <a:lnTo>
                    <a:pt x="1110" y="13089"/>
                  </a:lnTo>
                  <a:lnTo>
                    <a:pt x="1119" y="13078"/>
                  </a:lnTo>
                  <a:lnTo>
                    <a:pt x="1127" y="13069"/>
                  </a:lnTo>
                  <a:lnTo>
                    <a:pt x="1144" y="13050"/>
                  </a:lnTo>
                  <a:lnTo>
                    <a:pt x="1157" y="13036"/>
                  </a:lnTo>
                  <a:lnTo>
                    <a:pt x="1165" y="13027"/>
                  </a:lnTo>
                  <a:lnTo>
                    <a:pt x="1186" y="13006"/>
                  </a:lnTo>
                  <a:lnTo>
                    <a:pt x="1195" y="12995"/>
                  </a:lnTo>
                  <a:lnTo>
                    <a:pt x="1203" y="12986"/>
                  </a:lnTo>
                  <a:lnTo>
                    <a:pt x="1220" y="12967"/>
                  </a:lnTo>
                  <a:lnTo>
                    <a:pt x="1233" y="12953"/>
                  </a:lnTo>
                  <a:lnTo>
                    <a:pt x="1241" y="12944"/>
                  </a:lnTo>
                  <a:lnTo>
                    <a:pt x="1258" y="12925"/>
                  </a:lnTo>
                  <a:lnTo>
                    <a:pt x="1271" y="12911"/>
                  </a:lnTo>
                  <a:lnTo>
                    <a:pt x="1276" y="12905"/>
                  </a:lnTo>
                  <a:lnTo>
                    <a:pt x="1296" y="12882"/>
                  </a:lnTo>
                  <a:lnTo>
                    <a:pt x="1309" y="12868"/>
                  </a:lnTo>
                  <a:lnTo>
                    <a:pt x="1317" y="12859"/>
                  </a:lnTo>
                  <a:lnTo>
                    <a:pt x="1334" y="12840"/>
                  </a:lnTo>
                  <a:lnTo>
                    <a:pt x="1347" y="12826"/>
                  </a:lnTo>
                  <a:lnTo>
                    <a:pt x="1352" y="12820"/>
                  </a:lnTo>
                  <a:lnTo>
                    <a:pt x="1372" y="12797"/>
                  </a:lnTo>
                  <a:lnTo>
                    <a:pt x="1385" y="12783"/>
                  </a:lnTo>
                  <a:lnTo>
                    <a:pt x="1390" y="12777"/>
                  </a:lnTo>
                  <a:lnTo>
                    <a:pt x="1410" y="12754"/>
                  </a:lnTo>
                  <a:lnTo>
                    <a:pt x="1423" y="12740"/>
                  </a:lnTo>
                  <a:lnTo>
                    <a:pt x="1428" y="12734"/>
                  </a:lnTo>
                  <a:lnTo>
                    <a:pt x="1448" y="12711"/>
                  </a:lnTo>
                  <a:lnTo>
                    <a:pt x="1458" y="12700"/>
                  </a:lnTo>
                  <a:lnTo>
                    <a:pt x="1469" y="12687"/>
                  </a:lnTo>
                  <a:lnTo>
                    <a:pt x="1483" y="12671"/>
                  </a:lnTo>
                  <a:lnTo>
                    <a:pt x="1499" y="12653"/>
                  </a:lnTo>
                  <a:lnTo>
                    <a:pt x="1504" y="12647"/>
                  </a:lnTo>
                  <a:lnTo>
                    <a:pt x="1524" y="12624"/>
                  </a:lnTo>
                  <a:lnTo>
                    <a:pt x="1534" y="12613"/>
                  </a:lnTo>
                  <a:lnTo>
                    <a:pt x="1542" y="12603"/>
                  </a:lnTo>
                  <a:lnTo>
                    <a:pt x="1562" y="12580"/>
                  </a:lnTo>
                  <a:lnTo>
                    <a:pt x="1572" y="12569"/>
                  </a:lnTo>
                  <a:lnTo>
                    <a:pt x="1580" y="12559"/>
                  </a:lnTo>
                  <a:lnTo>
                    <a:pt x="1600" y="12536"/>
                  </a:lnTo>
                  <a:lnTo>
                    <a:pt x="1610" y="12525"/>
                  </a:lnTo>
                  <a:lnTo>
                    <a:pt x="1618" y="12515"/>
                  </a:lnTo>
                  <a:lnTo>
                    <a:pt x="1635" y="12495"/>
                  </a:lnTo>
                  <a:lnTo>
                    <a:pt x="1648" y="12480"/>
                  </a:lnTo>
                  <a:lnTo>
                    <a:pt x="1659" y="12467"/>
                  </a:lnTo>
                  <a:lnTo>
                    <a:pt x="1673" y="12451"/>
                  </a:lnTo>
                  <a:lnTo>
                    <a:pt x="1686" y="12436"/>
                  </a:lnTo>
                  <a:lnTo>
                    <a:pt x="1694" y="12426"/>
                  </a:lnTo>
                  <a:lnTo>
                    <a:pt x="1711" y="12406"/>
                  </a:lnTo>
                  <a:lnTo>
                    <a:pt x="1724" y="12391"/>
                  </a:lnTo>
                  <a:lnTo>
                    <a:pt x="1732" y="12381"/>
                  </a:lnTo>
                  <a:lnTo>
                    <a:pt x="1749" y="12361"/>
                  </a:lnTo>
                  <a:lnTo>
                    <a:pt x="1762" y="12346"/>
                  </a:lnTo>
                  <a:lnTo>
                    <a:pt x="1770" y="12336"/>
                  </a:lnTo>
                  <a:lnTo>
                    <a:pt x="1784" y="12319"/>
                  </a:lnTo>
                  <a:lnTo>
                    <a:pt x="1800" y="12300"/>
                  </a:lnTo>
                  <a:lnTo>
                    <a:pt x="1808" y="12290"/>
                  </a:lnTo>
                  <a:lnTo>
                    <a:pt x="1825" y="12270"/>
                  </a:lnTo>
                  <a:lnTo>
                    <a:pt x="1838" y="12255"/>
                  </a:lnTo>
                  <a:lnTo>
                    <a:pt x="1843" y="12247"/>
                  </a:lnTo>
                  <a:lnTo>
                    <a:pt x="1863" y="12224"/>
                  </a:lnTo>
                  <a:lnTo>
                    <a:pt x="1876" y="12209"/>
                  </a:lnTo>
                  <a:lnTo>
                    <a:pt x="1881" y="12201"/>
                  </a:lnTo>
                  <a:lnTo>
                    <a:pt x="1901" y="12178"/>
                  </a:lnTo>
                  <a:lnTo>
                    <a:pt x="1914" y="12163"/>
                  </a:lnTo>
                  <a:lnTo>
                    <a:pt x="1919" y="12155"/>
                  </a:lnTo>
                  <a:lnTo>
                    <a:pt x="1939" y="12132"/>
                  </a:lnTo>
                  <a:lnTo>
                    <a:pt x="1949" y="12120"/>
                  </a:lnTo>
                  <a:lnTo>
                    <a:pt x="1960" y="12106"/>
                  </a:lnTo>
                  <a:lnTo>
                    <a:pt x="1974" y="12089"/>
                  </a:lnTo>
                  <a:lnTo>
                    <a:pt x="1990" y="12070"/>
                  </a:lnTo>
                  <a:lnTo>
                    <a:pt x="2000" y="12058"/>
                  </a:lnTo>
                  <a:lnTo>
                    <a:pt x="2008" y="12046"/>
                  </a:lnTo>
                  <a:lnTo>
                    <a:pt x="2028" y="12023"/>
                  </a:lnTo>
                  <a:lnTo>
                    <a:pt x="2038" y="12011"/>
                  </a:lnTo>
                  <a:lnTo>
                    <a:pt x="2046" y="11999"/>
                  </a:lnTo>
                  <a:lnTo>
                    <a:pt x="2066" y="11976"/>
                  </a:lnTo>
                  <a:lnTo>
                    <a:pt x="2076" y="11964"/>
                  </a:lnTo>
                  <a:lnTo>
                    <a:pt x="2084" y="11952"/>
                  </a:lnTo>
                  <a:lnTo>
                    <a:pt x="2101" y="11932"/>
                  </a:lnTo>
                  <a:lnTo>
                    <a:pt x="2117" y="11913"/>
                  </a:lnTo>
                  <a:lnTo>
                    <a:pt x="2122" y="11905"/>
                  </a:lnTo>
                  <a:lnTo>
                    <a:pt x="2139" y="11885"/>
                  </a:lnTo>
                  <a:lnTo>
                    <a:pt x="2152" y="11869"/>
                  </a:lnTo>
                  <a:lnTo>
                    <a:pt x="2160" y="11857"/>
                  </a:lnTo>
                  <a:lnTo>
                    <a:pt x="2177" y="11837"/>
                  </a:lnTo>
                  <a:lnTo>
                    <a:pt x="2190" y="11821"/>
                  </a:lnTo>
                  <a:lnTo>
                    <a:pt x="2198" y="11809"/>
                  </a:lnTo>
                  <a:lnTo>
                    <a:pt x="2215" y="11789"/>
                  </a:lnTo>
                  <a:lnTo>
                    <a:pt x="2228" y="11773"/>
                  </a:lnTo>
                  <a:lnTo>
                    <a:pt x="2236" y="11761"/>
                  </a:lnTo>
                  <a:lnTo>
                    <a:pt x="2253" y="11741"/>
                  </a:lnTo>
                  <a:lnTo>
                    <a:pt x="2263" y="11727"/>
                  </a:lnTo>
                  <a:lnTo>
                    <a:pt x="2274" y="11712"/>
                  </a:lnTo>
                  <a:lnTo>
                    <a:pt x="2291" y="11692"/>
                  </a:lnTo>
                  <a:lnTo>
                    <a:pt x="2304" y="11676"/>
                  </a:lnTo>
                  <a:lnTo>
                    <a:pt x="2310" y="11666"/>
                  </a:lnTo>
                  <a:lnTo>
                    <a:pt x="2329" y="11643"/>
                  </a:lnTo>
                  <a:lnTo>
                    <a:pt x="2342" y="11627"/>
                  </a:lnTo>
                  <a:lnTo>
                    <a:pt x="2350" y="11615"/>
                  </a:lnTo>
                  <a:lnTo>
                    <a:pt x="2364" y="11597"/>
                  </a:lnTo>
                  <a:lnTo>
                    <a:pt x="2380" y="11578"/>
                  </a:lnTo>
                  <a:lnTo>
                    <a:pt x="2386" y="11568"/>
                  </a:lnTo>
                  <a:lnTo>
                    <a:pt x="2405" y="11545"/>
                  </a:lnTo>
                  <a:lnTo>
                    <a:pt x="2415" y="11531"/>
                  </a:lnTo>
                  <a:lnTo>
                    <a:pt x="2426" y="11516"/>
                  </a:lnTo>
                  <a:lnTo>
                    <a:pt x="2440" y="11498"/>
                  </a:lnTo>
                  <a:lnTo>
                    <a:pt x="2456" y="11479"/>
                  </a:lnTo>
                  <a:lnTo>
                    <a:pt x="2462" y="11469"/>
                  </a:lnTo>
                  <a:lnTo>
                    <a:pt x="2478" y="11448"/>
                  </a:lnTo>
                  <a:lnTo>
                    <a:pt x="2494" y="11429"/>
                  </a:lnTo>
                  <a:lnTo>
                    <a:pt x="2500" y="11419"/>
                  </a:lnTo>
                  <a:lnTo>
                    <a:pt x="2516" y="11398"/>
                  </a:lnTo>
                  <a:lnTo>
                    <a:pt x="2532" y="11379"/>
                  </a:lnTo>
                  <a:lnTo>
                    <a:pt x="2538" y="11369"/>
                  </a:lnTo>
                  <a:lnTo>
                    <a:pt x="2554" y="11348"/>
                  </a:lnTo>
                  <a:lnTo>
                    <a:pt x="2567" y="11331"/>
                  </a:lnTo>
                  <a:lnTo>
                    <a:pt x="2576" y="11318"/>
                  </a:lnTo>
                  <a:lnTo>
                    <a:pt x="2595" y="11295"/>
                  </a:lnTo>
                  <a:lnTo>
                    <a:pt x="2605" y="11281"/>
                  </a:lnTo>
                  <a:lnTo>
                    <a:pt x="2614" y="11268"/>
                  </a:lnTo>
                  <a:lnTo>
                    <a:pt x="2630" y="11247"/>
                  </a:lnTo>
                  <a:lnTo>
                    <a:pt x="2643" y="11230"/>
                  </a:lnTo>
                  <a:lnTo>
                    <a:pt x="2652" y="11217"/>
                  </a:lnTo>
                  <a:lnTo>
                    <a:pt x="2668" y="11196"/>
                  </a:lnTo>
                  <a:lnTo>
                    <a:pt x="2681" y="11179"/>
                  </a:lnTo>
                  <a:lnTo>
                    <a:pt x="2688" y="11169"/>
                  </a:lnTo>
                  <a:lnTo>
                    <a:pt x="2706" y="11144"/>
                  </a:lnTo>
                  <a:lnTo>
                    <a:pt x="2719" y="11127"/>
                  </a:lnTo>
                  <a:lnTo>
                    <a:pt x="2728" y="11114"/>
                  </a:lnTo>
                  <a:lnTo>
                    <a:pt x="2744" y="11093"/>
                  </a:lnTo>
                  <a:lnTo>
                    <a:pt x="2757" y="11076"/>
                  </a:lnTo>
                  <a:lnTo>
                    <a:pt x="2764" y="11066"/>
                  </a:lnTo>
                  <a:lnTo>
                    <a:pt x="2782" y="11041"/>
                  </a:lnTo>
                  <a:lnTo>
                    <a:pt x="2795" y="11024"/>
                  </a:lnTo>
                  <a:lnTo>
                    <a:pt x="2802" y="11014"/>
                  </a:lnTo>
                  <a:lnTo>
                    <a:pt x="2820" y="10989"/>
                  </a:lnTo>
                  <a:lnTo>
                    <a:pt x="2831" y="10974"/>
                  </a:lnTo>
                  <a:lnTo>
                    <a:pt x="2842" y="10958"/>
                  </a:lnTo>
                  <a:lnTo>
                    <a:pt x="2856" y="10939"/>
                  </a:lnTo>
                  <a:lnTo>
                    <a:pt x="2871" y="10919"/>
                  </a:lnTo>
                  <a:lnTo>
                    <a:pt x="2878" y="10909"/>
                  </a:lnTo>
                  <a:lnTo>
                    <a:pt x="2896" y="10884"/>
                  </a:lnTo>
                  <a:lnTo>
                    <a:pt x="2907" y="10869"/>
                  </a:lnTo>
                  <a:lnTo>
                    <a:pt x="2922" y="10849"/>
                  </a:lnTo>
                  <a:lnTo>
                    <a:pt x="2929" y="10839"/>
                  </a:lnTo>
                  <a:lnTo>
                    <a:pt x="2945" y="10816"/>
                  </a:lnTo>
                  <a:lnTo>
                    <a:pt x="2960" y="10796"/>
                  </a:lnTo>
                  <a:lnTo>
                    <a:pt x="2967" y="10786"/>
                  </a:lnTo>
                  <a:lnTo>
                    <a:pt x="2983" y="10763"/>
                  </a:lnTo>
                  <a:lnTo>
                    <a:pt x="2996" y="10745"/>
                  </a:lnTo>
                  <a:lnTo>
                    <a:pt x="3007" y="10729"/>
                  </a:lnTo>
                  <a:lnTo>
                    <a:pt x="3021" y="10710"/>
                  </a:lnTo>
                  <a:lnTo>
                    <a:pt x="3034" y="10692"/>
                  </a:lnTo>
                  <a:lnTo>
                    <a:pt x="3043" y="10679"/>
                  </a:lnTo>
                  <a:lnTo>
                    <a:pt x="3059" y="10656"/>
                  </a:lnTo>
                  <a:lnTo>
                    <a:pt x="3072" y="10638"/>
                  </a:lnTo>
                  <a:lnTo>
                    <a:pt x="3081" y="10625"/>
                  </a:lnTo>
                  <a:lnTo>
                    <a:pt x="3097" y="10602"/>
                  </a:lnTo>
                  <a:lnTo>
                    <a:pt x="3110" y="10584"/>
                  </a:lnTo>
                  <a:lnTo>
                    <a:pt x="3119" y="10571"/>
                  </a:lnTo>
                  <a:lnTo>
                    <a:pt x="3135" y="10548"/>
                  </a:lnTo>
                  <a:lnTo>
                    <a:pt x="3148" y="10530"/>
                  </a:lnTo>
                  <a:lnTo>
                    <a:pt x="3155" y="10519"/>
                  </a:lnTo>
                  <a:lnTo>
                    <a:pt x="3173" y="10493"/>
                  </a:lnTo>
                  <a:lnTo>
                    <a:pt x="3186" y="10475"/>
                  </a:lnTo>
                  <a:lnTo>
                    <a:pt x="3195" y="10462"/>
                  </a:lnTo>
                  <a:lnTo>
                    <a:pt x="3209" y="10441"/>
                  </a:lnTo>
                  <a:lnTo>
                    <a:pt x="3224" y="10420"/>
                  </a:lnTo>
                  <a:lnTo>
                    <a:pt x="3233" y="10407"/>
                  </a:lnTo>
                  <a:lnTo>
                    <a:pt x="3247" y="10386"/>
                  </a:lnTo>
                  <a:lnTo>
                    <a:pt x="3262" y="10365"/>
                  </a:lnTo>
                  <a:lnTo>
                    <a:pt x="3269" y="10354"/>
                  </a:lnTo>
                  <a:lnTo>
                    <a:pt x="3287" y="10328"/>
                  </a:lnTo>
                  <a:lnTo>
                    <a:pt x="3298" y="10312"/>
                  </a:lnTo>
                  <a:lnTo>
                    <a:pt x="3309" y="10296"/>
                  </a:lnTo>
                  <a:lnTo>
                    <a:pt x="3323" y="10275"/>
                  </a:lnTo>
                  <a:lnTo>
                    <a:pt x="3338" y="10254"/>
                  </a:lnTo>
                  <a:lnTo>
                    <a:pt x="3345" y="10243"/>
                  </a:lnTo>
                  <a:lnTo>
                    <a:pt x="3363" y="10217"/>
                  </a:lnTo>
                  <a:lnTo>
                    <a:pt x="3374" y="10201"/>
                  </a:lnTo>
                  <a:lnTo>
                    <a:pt x="3383" y="10187"/>
                  </a:lnTo>
                  <a:lnTo>
                    <a:pt x="3399" y="10163"/>
                  </a:lnTo>
                  <a:lnTo>
                    <a:pt x="3414" y="10142"/>
                  </a:lnTo>
                  <a:lnTo>
                    <a:pt x="3421" y="10131"/>
                  </a:lnTo>
                  <a:lnTo>
                    <a:pt x="3437" y="10107"/>
                  </a:lnTo>
                  <a:lnTo>
                    <a:pt x="3450" y="10088"/>
                  </a:lnTo>
                  <a:lnTo>
                    <a:pt x="3459" y="10074"/>
                  </a:lnTo>
                  <a:lnTo>
                    <a:pt x="3475" y="10050"/>
                  </a:lnTo>
                  <a:lnTo>
                    <a:pt x="3488" y="10031"/>
                  </a:lnTo>
                  <a:lnTo>
                    <a:pt x="3497" y="10017"/>
                  </a:lnTo>
                  <a:lnTo>
                    <a:pt x="3513" y="9993"/>
                  </a:lnTo>
                  <a:lnTo>
                    <a:pt x="3526" y="9974"/>
                  </a:lnTo>
                  <a:lnTo>
                    <a:pt x="3535" y="9960"/>
                  </a:lnTo>
                  <a:lnTo>
                    <a:pt x="3551" y="9936"/>
                  </a:lnTo>
                  <a:lnTo>
                    <a:pt x="3564" y="9917"/>
                  </a:lnTo>
                  <a:lnTo>
                    <a:pt x="3573" y="9903"/>
                  </a:lnTo>
                  <a:lnTo>
                    <a:pt x="3589" y="9879"/>
                  </a:lnTo>
                  <a:lnTo>
                    <a:pt x="3602" y="9860"/>
                  </a:lnTo>
                  <a:lnTo>
                    <a:pt x="3609" y="9847"/>
                  </a:lnTo>
                  <a:lnTo>
                    <a:pt x="3627" y="9821"/>
                  </a:lnTo>
                  <a:lnTo>
                    <a:pt x="3640" y="9802"/>
                  </a:lnTo>
                  <a:lnTo>
                    <a:pt x="3647" y="9789"/>
                  </a:lnTo>
                  <a:lnTo>
                    <a:pt x="3665" y="9763"/>
                  </a:lnTo>
                  <a:lnTo>
                    <a:pt x="3678" y="9744"/>
                  </a:lnTo>
                  <a:lnTo>
                    <a:pt x="3685" y="9731"/>
                  </a:lnTo>
                  <a:lnTo>
                    <a:pt x="3703" y="9705"/>
                  </a:lnTo>
                  <a:lnTo>
                    <a:pt x="3714" y="9688"/>
                  </a:lnTo>
                  <a:lnTo>
                    <a:pt x="3725" y="9671"/>
                  </a:lnTo>
                  <a:lnTo>
                    <a:pt x="3739" y="9649"/>
                  </a:lnTo>
                  <a:lnTo>
                    <a:pt x="3754" y="9627"/>
                  </a:lnTo>
                  <a:lnTo>
                    <a:pt x="3761" y="9614"/>
                  </a:lnTo>
                  <a:lnTo>
                    <a:pt x="3777" y="9590"/>
                  </a:lnTo>
                  <a:lnTo>
                    <a:pt x="3792" y="9568"/>
                  </a:lnTo>
                  <a:lnTo>
                    <a:pt x="3799" y="9555"/>
                  </a:lnTo>
                  <a:lnTo>
                    <a:pt x="3815" y="9531"/>
                  </a:lnTo>
                  <a:lnTo>
                    <a:pt x="3830" y="9509"/>
                  </a:lnTo>
                  <a:lnTo>
                    <a:pt x="3841" y="9492"/>
                  </a:lnTo>
                  <a:lnTo>
                    <a:pt x="3850" y="9476"/>
                  </a:lnTo>
                  <a:lnTo>
                    <a:pt x="3866" y="9452"/>
                  </a:lnTo>
                  <a:lnTo>
                    <a:pt x="3879" y="9432"/>
                  </a:lnTo>
                  <a:lnTo>
                    <a:pt x="3888" y="9416"/>
                  </a:lnTo>
                  <a:lnTo>
                    <a:pt x="3904" y="9392"/>
                  </a:lnTo>
                  <a:lnTo>
                    <a:pt x="3917" y="9372"/>
                  </a:lnTo>
                  <a:lnTo>
                    <a:pt x="3926" y="9356"/>
                  </a:lnTo>
                  <a:lnTo>
                    <a:pt x="3942" y="9332"/>
                  </a:lnTo>
                  <a:lnTo>
                    <a:pt x="3955" y="9312"/>
                  </a:lnTo>
                  <a:lnTo>
                    <a:pt x="3964" y="9296"/>
                  </a:lnTo>
                  <a:lnTo>
                    <a:pt x="3980" y="9272"/>
                  </a:lnTo>
                  <a:lnTo>
                    <a:pt x="3993" y="9252"/>
                  </a:lnTo>
                  <a:lnTo>
                    <a:pt x="4002" y="9236"/>
                  </a:lnTo>
                  <a:lnTo>
                    <a:pt x="4016" y="9214"/>
                  </a:lnTo>
                  <a:lnTo>
                    <a:pt x="4031" y="9191"/>
                  </a:lnTo>
                  <a:lnTo>
                    <a:pt x="4040" y="9175"/>
                  </a:lnTo>
                  <a:lnTo>
                    <a:pt x="4056" y="9151"/>
                  </a:lnTo>
                  <a:lnTo>
                    <a:pt x="4067" y="9133"/>
                  </a:lnTo>
                  <a:lnTo>
                    <a:pt x="4078" y="9114"/>
                  </a:lnTo>
                  <a:lnTo>
                    <a:pt x="4092" y="9092"/>
                  </a:lnTo>
                  <a:lnTo>
                    <a:pt x="4107" y="9069"/>
                  </a:lnTo>
                  <a:lnTo>
                    <a:pt x="4116" y="9053"/>
                  </a:lnTo>
                  <a:lnTo>
                    <a:pt x="4130" y="9031"/>
                  </a:lnTo>
                  <a:lnTo>
                    <a:pt x="4145" y="9008"/>
                  </a:lnTo>
                  <a:lnTo>
                    <a:pt x="4152" y="8994"/>
                  </a:lnTo>
                  <a:lnTo>
                    <a:pt x="4168" y="8969"/>
                  </a:lnTo>
                  <a:lnTo>
                    <a:pt x="4183" y="8946"/>
                  </a:lnTo>
                  <a:lnTo>
                    <a:pt x="4190" y="8932"/>
                  </a:lnTo>
                  <a:lnTo>
                    <a:pt x="4206" y="8907"/>
                  </a:lnTo>
                  <a:lnTo>
                    <a:pt x="4221" y="8884"/>
                  </a:lnTo>
                  <a:lnTo>
                    <a:pt x="4228" y="8870"/>
                  </a:lnTo>
                  <a:lnTo>
                    <a:pt x="4244" y="8845"/>
                  </a:lnTo>
                  <a:lnTo>
                    <a:pt x="4257" y="8824"/>
                  </a:lnTo>
                  <a:lnTo>
                    <a:pt x="4266" y="8807"/>
                  </a:lnTo>
                  <a:lnTo>
                    <a:pt x="4284" y="8780"/>
                  </a:lnTo>
                  <a:lnTo>
                    <a:pt x="4295" y="8762"/>
                  </a:lnTo>
                  <a:lnTo>
                    <a:pt x="4304" y="8745"/>
                  </a:lnTo>
                  <a:lnTo>
                    <a:pt x="4320" y="8720"/>
                  </a:lnTo>
                  <a:lnTo>
                    <a:pt x="4333" y="8699"/>
                  </a:lnTo>
                  <a:lnTo>
                    <a:pt x="4342" y="8682"/>
                  </a:lnTo>
                  <a:lnTo>
                    <a:pt x="4358" y="8657"/>
                  </a:lnTo>
                  <a:lnTo>
                    <a:pt x="4371" y="8636"/>
                  </a:lnTo>
                  <a:lnTo>
                    <a:pt x="4379" y="8621"/>
                  </a:lnTo>
                  <a:lnTo>
                    <a:pt x="4396" y="8593"/>
                  </a:lnTo>
                  <a:lnTo>
                    <a:pt x="4409" y="8572"/>
                  </a:lnTo>
                  <a:lnTo>
                    <a:pt x="4418" y="8555"/>
                  </a:lnTo>
                  <a:lnTo>
                    <a:pt x="4434" y="8530"/>
                  </a:lnTo>
                  <a:lnTo>
                    <a:pt x="4445" y="8510"/>
                  </a:lnTo>
                  <a:lnTo>
                    <a:pt x="4456" y="8491"/>
                  </a:lnTo>
                  <a:lnTo>
                    <a:pt x="4472" y="8466"/>
                  </a:lnTo>
                  <a:lnTo>
                    <a:pt x="4483" y="8446"/>
                  </a:lnTo>
                  <a:lnTo>
                    <a:pt x="4494" y="8427"/>
                  </a:lnTo>
                  <a:lnTo>
                    <a:pt x="4508" y="8403"/>
                  </a:lnTo>
                  <a:lnTo>
                    <a:pt x="4523" y="8380"/>
                  </a:lnTo>
                  <a:lnTo>
                    <a:pt x="4531" y="8365"/>
                  </a:lnTo>
                  <a:lnTo>
                    <a:pt x="4548" y="8337"/>
                  </a:lnTo>
                  <a:lnTo>
                    <a:pt x="4559" y="8317"/>
                  </a:lnTo>
                  <a:lnTo>
                    <a:pt x="4570" y="8298"/>
                  </a:lnTo>
                  <a:lnTo>
                    <a:pt x="4584" y="8274"/>
                  </a:lnTo>
                  <a:lnTo>
                    <a:pt x="4597" y="8252"/>
                  </a:lnTo>
                  <a:lnTo>
                    <a:pt x="4608" y="8233"/>
                  </a:lnTo>
                  <a:lnTo>
                    <a:pt x="4622" y="8209"/>
                  </a:lnTo>
                  <a:lnTo>
                    <a:pt x="4635" y="8187"/>
                  </a:lnTo>
                  <a:lnTo>
                    <a:pt x="4645" y="8170"/>
                  </a:lnTo>
                  <a:lnTo>
                    <a:pt x="4662" y="8142"/>
                  </a:lnTo>
                  <a:lnTo>
                    <a:pt x="4673" y="8122"/>
                  </a:lnTo>
                  <a:lnTo>
                    <a:pt x="4683" y="8105"/>
                  </a:lnTo>
                  <a:lnTo>
                    <a:pt x="4698" y="8078"/>
                  </a:lnTo>
                  <a:lnTo>
                    <a:pt x="4711" y="8056"/>
                  </a:lnTo>
                  <a:lnTo>
                    <a:pt x="4721" y="8039"/>
                  </a:lnTo>
                  <a:lnTo>
                    <a:pt x="4736" y="8012"/>
                  </a:lnTo>
                  <a:lnTo>
                    <a:pt x="4749" y="7990"/>
                  </a:lnTo>
                  <a:lnTo>
                    <a:pt x="4762" y="7968"/>
                  </a:lnTo>
                  <a:lnTo>
                    <a:pt x="4772" y="7951"/>
                  </a:lnTo>
                  <a:lnTo>
                    <a:pt x="4787" y="7924"/>
                  </a:lnTo>
                  <a:lnTo>
                    <a:pt x="4799" y="7904"/>
                  </a:lnTo>
                  <a:lnTo>
                    <a:pt x="4810" y="7884"/>
                  </a:lnTo>
                  <a:lnTo>
                    <a:pt x="4825" y="7857"/>
                  </a:lnTo>
                  <a:lnTo>
                    <a:pt x="4838" y="7835"/>
                  </a:lnTo>
                  <a:lnTo>
                    <a:pt x="4847" y="7819"/>
                  </a:lnTo>
                  <a:lnTo>
                    <a:pt x="4863" y="7790"/>
                  </a:lnTo>
                  <a:lnTo>
                    <a:pt x="4876" y="7768"/>
                  </a:lnTo>
                  <a:lnTo>
                    <a:pt x="4885" y="7752"/>
                  </a:lnTo>
                  <a:lnTo>
                    <a:pt x="4901" y="7723"/>
                  </a:lnTo>
                  <a:lnTo>
                    <a:pt x="4913" y="7703"/>
                  </a:lnTo>
                  <a:lnTo>
                    <a:pt x="4924" y="7683"/>
                  </a:lnTo>
                  <a:lnTo>
                    <a:pt x="4938" y="7658"/>
                  </a:lnTo>
                  <a:lnTo>
                    <a:pt x="4952" y="7633"/>
                  </a:lnTo>
                  <a:lnTo>
                    <a:pt x="4961" y="7617"/>
                  </a:lnTo>
                  <a:lnTo>
                    <a:pt x="4977" y="7588"/>
                  </a:lnTo>
                  <a:lnTo>
                    <a:pt x="4989" y="7568"/>
                  </a:lnTo>
                  <a:lnTo>
                    <a:pt x="4999" y="7549"/>
                  </a:lnTo>
                  <a:lnTo>
                    <a:pt x="5014" y="7522"/>
                  </a:lnTo>
                  <a:lnTo>
                    <a:pt x="5028" y="7497"/>
                  </a:lnTo>
                  <a:lnTo>
                    <a:pt x="5037" y="7481"/>
                  </a:lnTo>
                  <a:lnTo>
                    <a:pt x="5052" y="7454"/>
                  </a:lnTo>
                  <a:lnTo>
                    <a:pt x="5065" y="7431"/>
                  </a:lnTo>
                  <a:lnTo>
                    <a:pt x="5075" y="7412"/>
                  </a:lnTo>
                  <a:lnTo>
                    <a:pt x="5090" y="7385"/>
                  </a:lnTo>
                  <a:lnTo>
                    <a:pt x="5103" y="7362"/>
                  </a:lnTo>
                  <a:lnTo>
                    <a:pt x="5113" y="7343"/>
                  </a:lnTo>
                  <a:lnTo>
                    <a:pt x="5128" y="7316"/>
                  </a:lnTo>
                  <a:lnTo>
                    <a:pt x="5141" y="7293"/>
                  </a:lnTo>
                  <a:lnTo>
                    <a:pt x="5151" y="7274"/>
                  </a:lnTo>
                  <a:lnTo>
                    <a:pt x="5166" y="7247"/>
                  </a:lnTo>
                  <a:lnTo>
                    <a:pt x="5179" y="7224"/>
                  </a:lnTo>
                  <a:lnTo>
                    <a:pt x="5189" y="7205"/>
                  </a:lnTo>
                  <a:lnTo>
                    <a:pt x="5204" y="7178"/>
                  </a:lnTo>
                  <a:lnTo>
                    <a:pt x="5216" y="7156"/>
                  </a:lnTo>
                  <a:lnTo>
                    <a:pt x="5227" y="7135"/>
                  </a:lnTo>
                  <a:lnTo>
                    <a:pt x="5242" y="7108"/>
                  </a:lnTo>
                  <a:lnTo>
                    <a:pt x="5254" y="7086"/>
                  </a:lnTo>
                  <a:lnTo>
                    <a:pt x="5265" y="7065"/>
                  </a:lnTo>
                  <a:lnTo>
                    <a:pt x="5280" y="7038"/>
                  </a:lnTo>
                  <a:lnTo>
                    <a:pt x="5292" y="7016"/>
                  </a:lnTo>
                  <a:lnTo>
                    <a:pt x="5303" y="6995"/>
                  </a:lnTo>
                  <a:lnTo>
                    <a:pt x="5317" y="6969"/>
                  </a:lnTo>
                  <a:lnTo>
                    <a:pt x="5331" y="6944"/>
                  </a:lnTo>
                  <a:lnTo>
                    <a:pt x="5340" y="6926"/>
                  </a:lnTo>
                  <a:lnTo>
                    <a:pt x="5355" y="6898"/>
                  </a:lnTo>
                  <a:lnTo>
                    <a:pt x="5369" y="6873"/>
                  </a:lnTo>
                  <a:lnTo>
                    <a:pt x="5378" y="6855"/>
                  </a:lnTo>
                  <a:lnTo>
                    <a:pt x="5393" y="6827"/>
                  </a:lnTo>
                  <a:lnTo>
                    <a:pt x="5407" y="6802"/>
                  </a:lnTo>
                  <a:lnTo>
                    <a:pt x="5416" y="6784"/>
                  </a:lnTo>
                  <a:lnTo>
                    <a:pt x="5431" y="6756"/>
                  </a:lnTo>
                  <a:lnTo>
                    <a:pt x="5444" y="6732"/>
                  </a:lnTo>
                  <a:lnTo>
                    <a:pt x="5454" y="6712"/>
                  </a:lnTo>
                  <a:lnTo>
                    <a:pt x="5469" y="6684"/>
                  </a:lnTo>
                  <a:lnTo>
                    <a:pt x="5483" y="6659"/>
                  </a:lnTo>
                  <a:lnTo>
                    <a:pt x="5492" y="6641"/>
                  </a:lnTo>
                  <a:lnTo>
                    <a:pt x="5507" y="6613"/>
                  </a:lnTo>
                  <a:lnTo>
                    <a:pt x="5520" y="6589"/>
                  </a:lnTo>
                  <a:lnTo>
                    <a:pt x="5529" y="6570"/>
                  </a:lnTo>
                  <a:lnTo>
                    <a:pt x="5545" y="6540"/>
                  </a:lnTo>
                  <a:lnTo>
                    <a:pt x="5558" y="6516"/>
                  </a:lnTo>
                  <a:lnTo>
                    <a:pt x="5568" y="6496"/>
                  </a:lnTo>
                  <a:lnTo>
                    <a:pt x="5583" y="6468"/>
                  </a:lnTo>
                  <a:lnTo>
                    <a:pt x="5596" y="6444"/>
                  </a:lnTo>
                  <a:lnTo>
                    <a:pt x="5605" y="6425"/>
                  </a:lnTo>
                  <a:lnTo>
                    <a:pt x="5621" y="6395"/>
                  </a:lnTo>
                  <a:lnTo>
                    <a:pt x="5634" y="6371"/>
                  </a:lnTo>
                  <a:lnTo>
                    <a:pt x="5643" y="6352"/>
                  </a:lnTo>
                  <a:lnTo>
                    <a:pt x="5659" y="6322"/>
                  </a:lnTo>
                  <a:lnTo>
                    <a:pt x="5671" y="6299"/>
                  </a:lnTo>
                  <a:lnTo>
                    <a:pt x="5682" y="6277"/>
                  </a:lnTo>
                  <a:lnTo>
                    <a:pt x="5696" y="6250"/>
                  </a:lnTo>
                  <a:lnTo>
                    <a:pt x="5710" y="6224"/>
                  </a:lnTo>
                  <a:lnTo>
                    <a:pt x="5722" y="6201"/>
                  </a:lnTo>
                  <a:lnTo>
                    <a:pt x="5733" y="6179"/>
                  </a:lnTo>
                  <a:lnTo>
                    <a:pt x="5747" y="6152"/>
                  </a:lnTo>
                  <a:lnTo>
                    <a:pt x="5760" y="6127"/>
                  </a:lnTo>
                  <a:lnTo>
                    <a:pt x="5771" y="6105"/>
                  </a:lnTo>
                  <a:lnTo>
                    <a:pt x="5785" y="6078"/>
                  </a:lnTo>
                  <a:lnTo>
                    <a:pt x="5798" y="6053"/>
                  </a:lnTo>
                  <a:lnTo>
                    <a:pt x="5808" y="6032"/>
                  </a:lnTo>
                  <a:lnTo>
                    <a:pt x="5824" y="6002"/>
                  </a:lnTo>
                  <a:lnTo>
                    <a:pt x="5836" y="5979"/>
                  </a:lnTo>
                  <a:lnTo>
                    <a:pt x="5846" y="5958"/>
                  </a:lnTo>
                  <a:lnTo>
                    <a:pt x="5861" y="5929"/>
                  </a:lnTo>
                  <a:lnTo>
                    <a:pt x="5874" y="5904"/>
                  </a:lnTo>
                  <a:lnTo>
                    <a:pt x="5884" y="5883"/>
                  </a:lnTo>
                  <a:lnTo>
                    <a:pt x="5899" y="5854"/>
                  </a:lnTo>
                  <a:lnTo>
                    <a:pt x="5912" y="5829"/>
                  </a:lnTo>
                  <a:lnTo>
                    <a:pt x="5922" y="5808"/>
                  </a:lnTo>
                  <a:lnTo>
                    <a:pt x="5937" y="5779"/>
                  </a:lnTo>
                  <a:lnTo>
                    <a:pt x="5949" y="5755"/>
                  </a:lnTo>
                  <a:lnTo>
                    <a:pt x="5960" y="5732"/>
                  </a:lnTo>
                  <a:lnTo>
                    <a:pt x="5975" y="5703"/>
                  </a:lnTo>
                  <a:lnTo>
                    <a:pt x="5988" y="5678"/>
                  </a:lnTo>
                  <a:lnTo>
                    <a:pt x="5997" y="5658"/>
                  </a:lnTo>
                  <a:lnTo>
                    <a:pt x="6013" y="5627"/>
                  </a:lnTo>
                  <a:lnTo>
                    <a:pt x="6026" y="5602"/>
                  </a:lnTo>
                  <a:lnTo>
                    <a:pt x="6035" y="5582"/>
                  </a:lnTo>
                  <a:lnTo>
                    <a:pt x="6051" y="5551"/>
                  </a:lnTo>
                  <a:lnTo>
                    <a:pt x="6063" y="5527"/>
                  </a:lnTo>
                  <a:lnTo>
                    <a:pt x="6074" y="5504"/>
                  </a:lnTo>
                  <a:lnTo>
                    <a:pt x="6088" y="5476"/>
                  </a:lnTo>
                  <a:lnTo>
                    <a:pt x="6102" y="5449"/>
                  </a:lnTo>
                  <a:lnTo>
                    <a:pt x="6111" y="5429"/>
                  </a:lnTo>
                  <a:lnTo>
                    <a:pt x="6126" y="5399"/>
                  </a:lnTo>
                  <a:lnTo>
                    <a:pt x="6140" y="5372"/>
                  </a:lnTo>
                  <a:lnTo>
                    <a:pt x="6149" y="5352"/>
                  </a:lnTo>
                  <a:lnTo>
                    <a:pt x="6164" y="5322"/>
                  </a:lnTo>
                  <a:lnTo>
                    <a:pt x="6177" y="5296"/>
                  </a:lnTo>
                  <a:lnTo>
                    <a:pt x="6188" y="5273"/>
                  </a:lnTo>
                  <a:lnTo>
                    <a:pt x="6202" y="5245"/>
                  </a:lnTo>
                  <a:lnTo>
                    <a:pt x="6215" y="5219"/>
                  </a:lnTo>
                  <a:lnTo>
                    <a:pt x="6225" y="5197"/>
                  </a:lnTo>
                  <a:lnTo>
                    <a:pt x="6240" y="5167"/>
                  </a:lnTo>
                  <a:lnTo>
                    <a:pt x="6253" y="5141"/>
                  </a:lnTo>
                  <a:lnTo>
                    <a:pt x="6263" y="5119"/>
                  </a:lnTo>
                  <a:lnTo>
                    <a:pt x="6278" y="5089"/>
                  </a:lnTo>
                  <a:lnTo>
                    <a:pt x="6291" y="5063"/>
                  </a:lnTo>
                  <a:lnTo>
                    <a:pt x="6301" y="5041"/>
                  </a:lnTo>
                  <a:lnTo>
                    <a:pt x="6316" y="5011"/>
                  </a:lnTo>
                  <a:lnTo>
                    <a:pt x="6328" y="4986"/>
                  </a:lnTo>
                  <a:lnTo>
                    <a:pt x="6339" y="4962"/>
                  </a:lnTo>
                  <a:lnTo>
                    <a:pt x="6354" y="4932"/>
                  </a:lnTo>
                  <a:lnTo>
                    <a:pt x="6367" y="4906"/>
                  </a:lnTo>
                  <a:lnTo>
                    <a:pt x="6376" y="4885"/>
                  </a:lnTo>
                  <a:lnTo>
                    <a:pt x="6392" y="4853"/>
                  </a:lnTo>
                  <a:lnTo>
                    <a:pt x="6405" y="4827"/>
                  </a:lnTo>
                  <a:lnTo>
                    <a:pt x="6414" y="4806"/>
                  </a:lnTo>
                  <a:lnTo>
                    <a:pt x="6430" y="4774"/>
                  </a:lnTo>
                  <a:lnTo>
                    <a:pt x="6442" y="4749"/>
                  </a:lnTo>
                  <a:lnTo>
                    <a:pt x="6453" y="4725"/>
                  </a:lnTo>
                  <a:lnTo>
                    <a:pt x="6467" y="4696"/>
                  </a:lnTo>
                  <a:lnTo>
                    <a:pt x="6480" y="4669"/>
                  </a:lnTo>
                  <a:lnTo>
                    <a:pt x="6491" y="4645"/>
                  </a:lnTo>
                  <a:lnTo>
                    <a:pt x="6505" y="4616"/>
                  </a:lnTo>
                  <a:lnTo>
                    <a:pt x="6518" y="4589"/>
                  </a:lnTo>
                  <a:lnTo>
                    <a:pt x="6529" y="4565"/>
                  </a:lnTo>
                  <a:lnTo>
                    <a:pt x="6543" y="4536"/>
                  </a:lnTo>
                  <a:lnTo>
                    <a:pt x="6556" y="4509"/>
                  </a:lnTo>
                  <a:lnTo>
                    <a:pt x="6566" y="4486"/>
                  </a:lnTo>
                  <a:lnTo>
                    <a:pt x="6581" y="4455"/>
                  </a:lnTo>
                  <a:lnTo>
                    <a:pt x="6595" y="4427"/>
                  </a:lnTo>
                  <a:lnTo>
                    <a:pt x="6604" y="4406"/>
                  </a:lnTo>
                  <a:lnTo>
                    <a:pt x="6619" y="4375"/>
                  </a:lnTo>
                  <a:lnTo>
                    <a:pt x="6632" y="4348"/>
                  </a:lnTo>
                  <a:lnTo>
                    <a:pt x="6645" y="4321"/>
                  </a:lnTo>
                  <a:lnTo>
                    <a:pt x="6655" y="4298"/>
                  </a:lnTo>
                  <a:lnTo>
                    <a:pt x="6669" y="4268"/>
                  </a:lnTo>
                  <a:lnTo>
                    <a:pt x="6683" y="4239"/>
                  </a:lnTo>
                  <a:lnTo>
                    <a:pt x="6693" y="4216"/>
                  </a:lnTo>
                  <a:lnTo>
                    <a:pt x="6708" y="4185"/>
                  </a:lnTo>
                  <a:lnTo>
                    <a:pt x="6721" y="4158"/>
                  </a:lnTo>
                  <a:lnTo>
                    <a:pt x="6730" y="4136"/>
                  </a:lnTo>
                  <a:lnTo>
                    <a:pt x="6746" y="4103"/>
                  </a:lnTo>
                  <a:lnTo>
                    <a:pt x="6759" y="4076"/>
                  </a:lnTo>
                  <a:lnTo>
                    <a:pt x="6768" y="4054"/>
                  </a:lnTo>
                  <a:lnTo>
                    <a:pt x="6784" y="4021"/>
                  </a:lnTo>
                  <a:lnTo>
                    <a:pt x="6796" y="3995"/>
                  </a:lnTo>
                  <a:lnTo>
                    <a:pt x="6807" y="3970"/>
                  </a:lnTo>
                  <a:lnTo>
                    <a:pt x="6821" y="3940"/>
                  </a:lnTo>
                  <a:lnTo>
                    <a:pt x="6835" y="3911"/>
                  </a:lnTo>
                  <a:lnTo>
                    <a:pt x="6844" y="3889"/>
                  </a:lnTo>
                  <a:lnTo>
                    <a:pt x="6860" y="3856"/>
                  </a:lnTo>
                  <a:lnTo>
                    <a:pt x="6872" y="3830"/>
                  </a:lnTo>
                  <a:lnTo>
                    <a:pt x="6882" y="3806"/>
                  </a:lnTo>
                  <a:lnTo>
                    <a:pt x="6898" y="3773"/>
                  </a:lnTo>
                  <a:lnTo>
                    <a:pt x="6910" y="3747"/>
                  </a:lnTo>
                  <a:lnTo>
                    <a:pt x="6920" y="3723"/>
                  </a:lnTo>
                  <a:lnTo>
                    <a:pt x="6935" y="3691"/>
                  </a:lnTo>
                  <a:lnTo>
                    <a:pt x="6948" y="3663"/>
                  </a:lnTo>
                  <a:lnTo>
                    <a:pt x="6959" y="3638"/>
                  </a:lnTo>
                  <a:lnTo>
                    <a:pt x="6973" y="3608"/>
                  </a:lnTo>
                  <a:lnTo>
                    <a:pt x="6986" y="3580"/>
                  </a:lnTo>
                  <a:lnTo>
                    <a:pt x="6996" y="3556"/>
                  </a:lnTo>
                  <a:lnTo>
                    <a:pt x="7011" y="3524"/>
                  </a:lnTo>
                  <a:lnTo>
                    <a:pt x="7024" y="3496"/>
                  </a:lnTo>
                  <a:lnTo>
                    <a:pt x="7033" y="3472"/>
                  </a:lnTo>
                  <a:lnTo>
                    <a:pt x="7049" y="3439"/>
                  </a:lnTo>
                  <a:lnTo>
                    <a:pt x="7062" y="3411"/>
                  </a:lnTo>
                  <a:lnTo>
                    <a:pt x="7072" y="3387"/>
                  </a:lnTo>
                  <a:lnTo>
                    <a:pt x="7087" y="3355"/>
                  </a:lnTo>
                  <a:lnTo>
                    <a:pt x="7099" y="3328"/>
                  </a:lnTo>
                  <a:lnTo>
                    <a:pt x="7110" y="3302"/>
                  </a:lnTo>
                  <a:lnTo>
                    <a:pt x="7125" y="3270"/>
                  </a:lnTo>
                  <a:lnTo>
                    <a:pt x="7137" y="3243"/>
                  </a:lnTo>
                  <a:lnTo>
                    <a:pt x="7148" y="3217"/>
                  </a:lnTo>
                  <a:lnTo>
                    <a:pt x="7162" y="3186"/>
                  </a:lnTo>
                  <a:lnTo>
                    <a:pt x="7176" y="3156"/>
                  </a:lnTo>
                  <a:lnTo>
                    <a:pt x="7186" y="3132"/>
                  </a:lnTo>
                  <a:lnTo>
                    <a:pt x="7200" y="3101"/>
                  </a:lnTo>
                  <a:lnTo>
                    <a:pt x="7213" y="3072"/>
                  </a:lnTo>
                  <a:lnTo>
                    <a:pt x="7224" y="3046"/>
                  </a:lnTo>
                  <a:lnTo>
                    <a:pt x="7238" y="3015"/>
                  </a:lnTo>
                  <a:lnTo>
                    <a:pt x="7251" y="2986"/>
                  </a:lnTo>
                  <a:lnTo>
                    <a:pt x="7262" y="2960"/>
                  </a:lnTo>
                  <a:lnTo>
                    <a:pt x="7276" y="2929"/>
                  </a:lnTo>
                  <a:lnTo>
                    <a:pt x="7289" y="2900"/>
                  </a:lnTo>
                  <a:lnTo>
                    <a:pt x="7299" y="2874"/>
                  </a:lnTo>
                  <a:lnTo>
                    <a:pt x="7314" y="2842"/>
                  </a:lnTo>
                  <a:lnTo>
                    <a:pt x="7328" y="2812"/>
                  </a:lnTo>
                  <a:lnTo>
                    <a:pt x="7337" y="2788"/>
                  </a:lnTo>
                  <a:lnTo>
                    <a:pt x="7352" y="2756"/>
                  </a:lnTo>
                  <a:lnTo>
                    <a:pt x="7365" y="2727"/>
                  </a:lnTo>
                  <a:lnTo>
                    <a:pt x="7375" y="2701"/>
                  </a:lnTo>
                  <a:lnTo>
                    <a:pt x="7390" y="2669"/>
                  </a:lnTo>
                  <a:lnTo>
                    <a:pt x="7402" y="2640"/>
                  </a:lnTo>
                  <a:lnTo>
                    <a:pt x="7413" y="2613"/>
                  </a:lnTo>
                  <a:lnTo>
                    <a:pt x="7428" y="2581"/>
                  </a:lnTo>
                  <a:lnTo>
                    <a:pt x="7441" y="2552"/>
                  </a:lnTo>
                  <a:lnTo>
                    <a:pt x="7451" y="2526"/>
                  </a:lnTo>
                  <a:lnTo>
                    <a:pt x="7465" y="2494"/>
                  </a:lnTo>
                  <a:lnTo>
                    <a:pt x="7479" y="2464"/>
                  </a:lnTo>
                  <a:lnTo>
                    <a:pt x="7489" y="2438"/>
                  </a:lnTo>
                  <a:lnTo>
                    <a:pt x="7503" y="2406"/>
                  </a:lnTo>
                  <a:lnTo>
                    <a:pt x="7517" y="2376"/>
                  </a:lnTo>
                  <a:lnTo>
                    <a:pt x="7527" y="2350"/>
                  </a:lnTo>
                  <a:lnTo>
                    <a:pt x="7541" y="2318"/>
                  </a:lnTo>
                  <a:lnTo>
                    <a:pt x="7555" y="2288"/>
                  </a:lnTo>
                  <a:lnTo>
                    <a:pt x="7567" y="2259"/>
                  </a:lnTo>
                  <a:lnTo>
                    <a:pt x="7578" y="2233"/>
                  </a:lnTo>
                  <a:lnTo>
                    <a:pt x="7593" y="2199"/>
                  </a:lnTo>
                  <a:lnTo>
                    <a:pt x="7605" y="2170"/>
                  </a:lnTo>
                  <a:lnTo>
                    <a:pt x="7616" y="2143"/>
                  </a:lnTo>
                  <a:lnTo>
                    <a:pt x="7630" y="2111"/>
                  </a:lnTo>
                  <a:lnTo>
                    <a:pt x="7643" y="2081"/>
                  </a:lnTo>
                  <a:lnTo>
                    <a:pt x="7654" y="2055"/>
                  </a:lnTo>
                  <a:lnTo>
                    <a:pt x="7668" y="2021"/>
                  </a:lnTo>
                  <a:lnTo>
                    <a:pt x="7682" y="1991"/>
                  </a:lnTo>
                  <a:lnTo>
                    <a:pt x="7692" y="1966"/>
                  </a:lnTo>
                  <a:lnTo>
                    <a:pt x="7706" y="1932"/>
                  </a:lnTo>
                  <a:lnTo>
                    <a:pt x="7719" y="1902"/>
                  </a:lnTo>
                  <a:lnTo>
                    <a:pt x="7730" y="1876"/>
                  </a:lnTo>
                  <a:lnTo>
                    <a:pt x="7744" y="1842"/>
                  </a:lnTo>
                  <a:lnTo>
                    <a:pt x="7757" y="1812"/>
                  </a:lnTo>
                  <a:lnTo>
                    <a:pt x="7768" y="1786"/>
                  </a:lnTo>
                  <a:lnTo>
                    <a:pt x="7782" y="1753"/>
                  </a:lnTo>
                  <a:lnTo>
                    <a:pt x="7795" y="1721"/>
                  </a:lnTo>
                  <a:lnTo>
                    <a:pt x="7806" y="1695"/>
                  </a:lnTo>
                  <a:lnTo>
                    <a:pt x="7820" y="1661"/>
                  </a:lnTo>
                  <a:lnTo>
                    <a:pt x="7833" y="1631"/>
                  </a:lnTo>
                  <a:lnTo>
                    <a:pt x="7843" y="1605"/>
                  </a:lnTo>
                  <a:lnTo>
                    <a:pt x="7858" y="1570"/>
                  </a:lnTo>
                  <a:lnTo>
                    <a:pt x="7871" y="1540"/>
                  </a:lnTo>
                  <a:lnTo>
                    <a:pt x="7881" y="1514"/>
                  </a:lnTo>
                  <a:lnTo>
                    <a:pt x="7896" y="1479"/>
                  </a:lnTo>
                  <a:lnTo>
                    <a:pt x="7909" y="1450"/>
                  </a:lnTo>
                  <a:lnTo>
                    <a:pt x="7920" y="1422"/>
                  </a:lnTo>
                  <a:lnTo>
                    <a:pt x="7934" y="1389"/>
                  </a:lnTo>
                  <a:lnTo>
                    <a:pt x="7947" y="1357"/>
                  </a:lnTo>
                  <a:lnTo>
                    <a:pt x="7957" y="1331"/>
                  </a:lnTo>
                  <a:lnTo>
                    <a:pt x="7972" y="1297"/>
                  </a:lnTo>
                  <a:lnTo>
                    <a:pt x="7985" y="1265"/>
                  </a:lnTo>
                  <a:lnTo>
                    <a:pt x="7995" y="1239"/>
                  </a:lnTo>
                  <a:lnTo>
                    <a:pt x="8010" y="1205"/>
                  </a:lnTo>
                  <a:lnTo>
                    <a:pt x="8023" y="1174"/>
                  </a:lnTo>
                  <a:lnTo>
                    <a:pt x="8033" y="1146"/>
                  </a:lnTo>
                  <a:lnTo>
                    <a:pt x="8048" y="1111"/>
                  </a:lnTo>
                  <a:lnTo>
                    <a:pt x="8061" y="1082"/>
                  </a:lnTo>
                  <a:lnTo>
                    <a:pt x="8071" y="1054"/>
                  </a:lnTo>
                  <a:lnTo>
                    <a:pt x="8086" y="1020"/>
                  </a:lnTo>
                  <a:lnTo>
                    <a:pt x="8099" y="989"/>
                  </a:lnTo>
                  <a:lnTo>
                    <a:pt x="8109" y="961"/>
                  </a:lnTo>
                  <a:lnTo>
                    <a:pt x="8124" y="927"/>
                  </a:lnTo>
                  <a:lnTo>
                    <a:pt x="8137" y="896"/>
                  </a:lnTo>
                  <a:lnTo>
                    <a:pt x="8147" y="868"/>
                  </a:lnTo>
                  <a:lnTo>
                    <a:pt x="8161" y="834"/>
                  </a:lnTo>
                  <a:lnTo>
                    <a:pt x="8175" y="802"/>
                  </a:lnTo>
                  <a:lnTo>
                    <a:pt x="8185" y="774"/>
                  </a:lnTo>
                  <a:lnTo>
                    <a:pt x="8200" y="740"/>
                  </a:lnTo>
                  <a:lnTo>
                    <a:pt x="8212" y="709"/>
                  </a:lnTo>
                  <a:lnTo>
                    <a:pt x="8223" y="680"/>
                  </a:lnTo>
                  <a:lnTo>
                    <a:pt x="8238" y="646"/>
                  </a:lnTo>
                  <a:lnTo>
                    <a:pt x="8250" y="615"/>
                  </a:lnTo>
                  <a:lnTo>
                    <a:pt x="8261" y="586"/>
                  </a:lnTo>
                  <a:lnTo>
                    <a:pt x="8275" y="552"/>
                  </a:lnTo>
                  <a:lnTo>
                    <a:pt x="8289" y="520"/>
                  </a:lnTo>
                  <a:lnTo>
                    <a:pt x="8299" y="493"/>
                  </a:lnTo>
                  <a:lnTo>
                    <a:pt x="8314" y="457"/>
                  </a:lnTo>
                  <a:lnTo>
                    <a:pt x="8326" y="426"/>
                  </a:lnTo>
                  <a:lnTo>
                    <a:pt x="8337" y="398"/>
                  </a:lnTo>
                  <a:lnTo>
                    <a:pt x="8352" y="362"/>
                  </a:lnTo>
                  <a:lnTo>
                    <a:pt x="8364" y="331"/>
                  </a:lnTo>
                  <a:lnTo>
                    <a:pt x="8375" y="303"/>
                  </a:lnTo>
                  <a:lnTo>
                    <a:pt x="8389" y="267"/>
                  </a:lnTo>
                  <a:lnTo>
                    <a:pt x="8403" y="235"/>
                  </a:lnTo>
                  <a:lnTo>
                    <a:pt x="8413" y="208"/>
                  </a:lnTo>
                  <a:lnTo>
                    <a:pt x="8427" y="172"/>
                  </a:lnTo>
                  <a:lnTo>
                    <a:pt x="8440" y="140"/>
                  </a:lnTo>
                  <a:lnTo>
                    <a:pt x="8451" y="112"/>
                  </a:lnTo>
                  <a:cubicBezTo>
                    <a:pt x="8479" y="37"/>
                    <a:pt x="8562" y="0"/>
                    <a:pt x="8636" y="28"/>
                  </a:cubicBezTo>
                  <a:cubicBezTo>
                    <a:pt x="8710" y="56"/>
                    <a:pt x="8748" y="139"/>
                    <a:pt x="8720" y="213"/>
                  </a:cubicBezTo>
                  <a:lnTo>
                    <a:pt x="8707" y="249"/>
                  </a:lnTo>
                  <a:lnTo>
                    <a:pt x="8694" y="281"/>
                  </a:lnTo>
                  <a:lnTo>
                    <a:pt x="8682" y="309"/>
                  </a:lnTo>
                  <a:lnTo>
                    <a:pt x="8668" y="346"/>
                  </a:lnTo>
                  <a:lnTo>
                    <a:pt x="8656" y="376"/>
                  </a:lnTo>
                  <a:lnTo>
                    <a:pt x="8644" y="404"/>
                  </a:lnTo>
                  <a:lnTo>
                    <a:pt x="8631" y="440"/>
                  </a:lnTo>
                  <a:lnTo>
                    <a:pt x="8617" y="473"/>
                  </a:lnTo>
                  <a:lnTo>
                    <a:pt x="8606" y="499"/>
                  </a:lnTo>
                  <a:lnTo>
                    <a:pt x="8593" y="535"/>
                  </a:lnTo>
                  <a:lnTo>
                    <a:pt x="8579" y="568"/>
                  </a:lnTo>
                  <a:lnTo>
                    <a:pt x="8568" y="594"/>
                  </a:lnTo>
                  <a:lnTo>
                    <a:pt x="8554" y="631"/>
                  </a:lnTo>
                  <a:lnTo>
                    <a:pt x="8542" y="661"/>
                  </a:lnTo>
                  <a:lnTo>
                    <a:pt x="8530" y="690"/>
                  </a:lnTo>
                  <a:lnTo>
                    <a:pt x="8517" y="724"/>
                  </a:lnTo>
                  <a:lnTo>
                    <a:pt x="8503" y="757"/>
                  </a:lnTo>
                  <a:lnTo>
                    <a:pt x="8492" y="784"/>
                  </a:lnTo>
                  <a:lnTo>
                    <a:pt x="8479" y="818"/>
                  </a:lnTo>
                  <a:lnTo>
                    <a:pt x="8465" y="851"/>
                  </a:lnTo>
                  <a:lnTo>
                    <a:pt x="8454" y="878"/>
                  </a:lnTo>
                  <a:lnTo>
                    <a:pt x="8440" y="913"/>
                  </a:lnTo>
                  <a:lnTo>
                    <a:pt x="8428" y="943"/>
                  </a:lnTo>
                  <a:lnTo>
                    <a:pt x="8416" y="972"/>
                  </a:lnTo>
                  <a:lnTo>
                    <a:pt x="8402" y="1007"/>
                  </a:lnTo>
                  <a:lnTo>
                    <a:pt x="8389" y="1038"/>
                  </a:lnTo>
                  <a:lnTo>
                    <a:pt x="8378" y="1065"/>
                  </a:lnTo>
                  <a:lnTo>
                    <a:pt x="8364" y="1100"/>
                  </a:lnTo>
                  <a:lnTo>
                    <a:pt x="8351" y="1131"/>
                  </a:lnTo>
                  <a:lnTo>
                    <a:pt x="8340" y="1158"/>
                  </a:lnTo>
                  <a:lnTo>
                    <a:pt x="8326" y="1193"/>
                  </a:lnTo>
                  <a:lnTo>
                    <a:pt x="8313" y="1226"/>
                  </a:lnTo>
                  <a:lnTo>
                    <a:pt x="8302" y="1250"/>
                  </a:lnTo>
                  <a:lnTo>
                    <a:pt x="8288" y="1285"/>
                  </a:lnTo>
                  <a:lnTo>
                    <a:pt x="8275" y="1316"/>
                  </a:lnTo>
                  <a:lnTo>
                    <a:pt x="8264" y="1343"/>
                  </a:lnTo>
                  <a:lnTo>
                    <a:pt x="8250" y="1380"/>
                  </a:lnTo>
                  <a:lnTo>
                    <a:pt x="8237" y="1408"/>
                  </a:lnTo>
                  <a:lnTo>
                    <a:pt x="8226" y="1435"/>
                  </a:lnTo>
                  <a:lnTo>
                    <a:pt x="8212" y="1472"/>
                  </a:lnTo>
                  <a:lnTo>
                    <a:pt x="8199" y="1500"/>
                  </a:lnTo>
                  <a:lnTo>
                    <a:pt x="8187" y="1529"/>
                  </a:lnTo>
                  <a:lnTo>
                    <a:pt x="8174" y="1561"/>
                  </a:lnTo>
                  <a:lnTo>
                    <a:pt x="8161" y="1594"/>
                  </a:lnTo>
                  <a:lnTo>
                    <a:pt x="8150" y="1618"/>
                  </a:lnTo>
                  <a:lnTo>
                    <a:pt x="8136" y="1655"/>
                  </a:lnTo>
                  <a:lnTo>
                    <a:pt x="8123" y="1685"/>
                  </a:lnTo>
                  <a:lnTo>
                    <a:pt x="8112" y="1709"/>
                  </a:lnTo>
                  <a:lnTo>
                    <a:pt x="8098" y="1746"/>
                  </a:lnTo>
                  <a:lnTo>
                    <a:pt x="8085" y="1776"/>
                  </a:lnTo>
                  <a:lnTo>
                    <a:pt x="8073" y="1802"/>
                  </a:lnTo>
                  <a:lnTo>
                    <a:pt x="8060" y="1836"/>
                  </a:lnTo>
                  <a:lnTo>
                    <a:pt x="8047" y="1864"/>
                  </a:lnTo>
                  <a:lnTo>
                    <a:pt x="8035" y="1893"/>
                  </a:lnTo>
                  <a:lnTo>
                    <a:pt x="8022" y="1927"/>
                  </a:lnTo>
                  <a:lnTo>
                    <a:pt x="8009" y="1957"/>
                  </a:lnTo>
                  <a:lnTo>
                    <a:pt x="7997" y="1983"/>
                  </a:lnTo>
                  <a:lnTo>
                    <a:pt x="7984" y="2017"/>
                  </a:lnTo>
                  <a:lnTo>
                    <a:pt x="7971" y="2047"/>
                  </a:lnTo>
                  <a:lnTo>
                    <a:pt x="7959" y="2073"/>
                  </a:lnTo>
                  <a:lnTo>
                    <a:pt x="7945" y="2108"/>
                  </a:lnTo>
                  <a:lnTo>
                    <a:pt x="7933" y="2136"/>
                  </a:lnTo>
                  <a:lnTo>
                    <a:pt x="7921" y="2162"/>
                  </a:lnTo>
                  <a:lnTo>
                    <a:pt x="7908" y="2196"/>
                  </a:lnTo>
                  <a:lnTo>
                    <a:pt x="7895" y="2226"/>
                  </a:lnTo>
                  <a:lnTo>
                    <a:pt x="7883" y="2254"/>
                  </a:lnTo>
                  <a:lnTo>
                    <a:pt x="7870" y="2285"/>
                  </a:lnTo>
                  <a:lnTo>
                    <a:pt x="7856" y="2316"/>
                  </a:lnTo>
                  <a:lnTo>
                    <a:pt x="7845" y="2340"/>
                  </a:lnTo>
                  <a:lnTo>
                    <a:pt x="7832" y="2374"/>
                  </a:lnTo>
                  <a:lnTo>
                    <a:pt x="7818" y="2405"/>
                  </a:lnTo>
                  <a:lnTo>
                    <a:pt x="7806" y="2433"/>
                  </a:lnTo>
                  <a:lnTo>
                    <a:pt x="7794" y="2461"/>
                  </a:lnTo>
                  <a:lnTo>
                    <a:pt x="7780" y="2493"/>
                  </a:lnTo>
                  <a:lnTo>
                    <a:pt x="7768" y="2521"/>
                  </a:lnTo>
                  <a:lnTo>
                    <a:pt x="7756" y="2549"/>
                  </a:lnTo>
                  <a:lnTo>
                    <a:pt x="7742" y="2581"/>
                  </a:lnTo>
                  <a:lnTo>
                    <a:pt x="7730" y="2609"/>
                  </a:lnTo>
                  <a:lnTo>
                    <a:pt x="7718" y="2637"/>
                  </a:lnTo>
                  <a:lnTo>
                    <a:pt x="7704" y="2669"/>
                  </a:lnTo>
                  <a:lnTo>
                    <a:pt x="7691" y="2698"/>
                  </a:lnTo>
                  <a:lnTo>
                    <a:pt x="7680" y="2724"/>
                  </a:lnTo>
                  <a:lnTo>
                    <a:pt x="7667" y="2755"/>
                  </a:lnTo>
                  <a:lnTo>
                    <a:pt x="7653" y="2786"/>
                  </a:lnTo>
                  <a:lnTo>
                    <a:pt x="7642" y="2812"/>
                  </a:lnTo>
                  <a:lnTo>
                    <a:pt x="7628" y="2844"/>
                  </a:lnTo>
                  <a:lnTo>
                    <a:pt x="7615" y="2873"/>
                  </a:lnTo>
                  <a:lnTo>
                    <a:pt x="7604" y="2899"/>
                  </a:lnTo>
                  <a:lnTo>
                    <a:pt x="7589" y="2933"/>
                  </a:lnTo>
                  <a:lnTo>
                    <a:pt x="7577" y="2959"/>
                  </a:lnTo>
                  <a:lnTo>
                    <a:pt x="7566" y="2985"/>
                  </a:lnTo>
                  <a:lnTo>
                    <a:pt x="7552" y="3017"/>
                  </a:lnTo>
                  <a:lnTo>
                    <a:pt x="7539" y="3046"/>
                  </a:lnTo>
                  <a:lnTo>
                    <a:pt x="7527" y="3073"/>
                  </a:lnTo>
                  <a:lnTo>
                    <a:pt x="7514" y="3103"/>
                  </a:lnTo>
                  <a:lnTo>
                    <a:pt x="7501" y="3132"/>
                  </a:lnTo>
                  <a:lnTo>
                    <a:pt x="7489" y="3159"/>
                  </a:lnTo>
                  <a:lnTo>
                    <a:pt x="7476" y="3189"/>
                  </a:lnTo>
                  <a:lnTo>
                    <a:pt x="7463" y="3218"/>
                  </a:lnTo>
                  <a:lnTo>
                    <a:pt x="7451" y="3245"/>
                  </a:lnTo>
                  <a:lnTo>
                    <a:pt x="7437" y="3277"/>
                  </a:lnTo>
                  <a:lnTo>
                    <a:pt x="7425" y="3303"/>
                  </a:lnTo>
                  <a:lnTo>
                    <a:pt x="7413" y="3330"/>
                  </a:lnTo>
                  <a:lnTo>
                    <a:pt x="7400" y="3360"/>
                  </a:lnTo>
                  <a:lnTo>
                    <a:pt x="7386" y="3391"/>
                  </a:lnTo>
                  <a:lnTo>
                    <a:pt x="7375" y="3415"/>
                  </a:lnTo>
                  <a:lnTo>
                    <a:pt x="7362" y="3445"/>
                  </a:lnTo>
                  <a:lnTo>
                    <a:pt x="7348" y="3476"/>
                  </a:lnTo>
                  <a:lnTo>
                    <a:pt x="7337" y="3500"/>
                  </a:lnTo>
                  <a:lnTo>
                    <a:pt x="7323" y="3532"/>
                  </a:lnTo>
                  <a:lnTo>
                    <a:pt x="7310" y="3560"/>
                  </a:lnTo>
                  <a:lnTo>
                    <a:pt x="7300" y="3583"/>
                  </a:lnTo>
                  <a:lnTo>
                    <a:pt x="7285" y="3617"/>
                  </a:lnTo>
                  <a:lnTo>
                    <a:pt x="7272" y="3645"/>
                  </a:lnTo>
                  <a:lnTo>
                    <a:pt x="7261" y="3669"/>
                  </a:lnTo>
                  <a:lnTo>
                    <a:pt x="7247" y="3701"/>
                  </a:lnTo>
                  <a:lnTo>
                    <a:pt x="7234" y="3729"/>
                  </a:lnTo>
                  <a:lnTo>
                    <a:pt x="7222" y="3755"/>
                  </a:lnTo>
                  <a:lnTo>
                    <a:pt x="7209" y="3784"/>
                  </a:lnTo>
                  <a:lnTo>
                    <a:pt x="7196" y="3812"/>
                  </a:lnTo>
                  <a:lnTo>
                    <a:pt x="7185" y="3836"/>
                  </a:lnTo>
                  <a:lnTo>
                    <a:pt x="7171" y="3868"/>
                  </a:lnTo>
                  <a:lnTo>
                    <a:pt x="7157" y="3898"/>
                  </a:lnTo>
                  <a:lnTo>
                    <a:pt x="7147" y="3919"/>
                  </a:lnTo>
                  <a:lnTo>
                    <a:pt x="7133" y="3951"/>
                  </a:lnTo>
                  <a:lnTo>
                    <a:pt x="7119" y="3981"/>
                  </a:lnTo>
                  <a:lnTo>
                    <a:pt x="7109" y="4002"/>
                  </a:lnTo>
                  <a:lnTo>
                    <a:pt x="7094" y="4036"/>
                  </a:lnTo>
                  <a:lnTo>
                    <a:pt x="7082" y="4061"/>
                  </a:lnTo>
                  <a:lnTo>
                    <a:pt x="7070" y="4087"/>
                  </a:lnTo>
                  <a:lnTo>
                    <a:pt x="7057" y="4116"/>
                  </a:lnTo>
                  <a:lnTo>
                    <a:pt x="7043" y="4146"/>
                  </a:lnTo>
                  <a:lnTo>
                    <a:pt x="7033" y="4167"/>
                  </a:lnTo>
                  <a:lnTo>
                    <a:pt x="7018" y="4201"/>
                  </a:lnTo>
                  <a:lnTo>
                    <a:pt x="7005" y="4228"/>
                  </a:lnTo>
                  <a:lnTo>
                    <a:pt x="6995" y="4249"/>
                  </a:lnTo>
                  <a:lnTo>
                    <a:pt x="6980" y="4283"/>
                  </a:lnTo>
                  <a:lnTo>
                    <a:pt x="6967" y="4310"/>
                  </a:lnTo>
                  <a:lnTo>
                    <a:pt x="6956" y="4333"/>
                  </a:lnTo>
                  <a:lnTo>
                    <a:pt x="6942" y="4364"/>
                  </a:lnTo>
                  <a:lnTo>
                    <a:pt x="6930" y="4389"/>
                  </a:lnTo>
                  <a:lnTo>
                    <a:pt x="6918" y="4415"/>
                  </a:lnTo>
                  <a:lnTo>
                    <a:pt x="6904" y="4446"/>
                  </a:lnTo>
                  <a:lnTo>
                    <a:pt x="6891" y="4473"/>
                  </a:lnTo>
                  <a:lnTo>
                    <a:pt x="6878" y="4500"/>
                  </a:lnTo>
                  <a:lnTo>
                    <a:pt x="6867" y="4523"/>
                  </a:lnTo>
                  <a:lnTo>
                    <a:pt x="6852" y="4556"/>
                  </a:lnTo>
                  <a:lnTo>
                    <a:pt x="6840" y="4580"/>
                  </a:lnTo>
                  <a:lnTo>
                    <a:pt x="6829" y="4603"/>
                  </a:lnTo>
                  <a:lnTo>
                    <a:pt x="6815" y="4634"/>
                  </a:lnTo>
                  <a:lnTo>
                    <a:pt x="6802" y="4661"/>
                  </a:lnTo>
                  <a:lnTo>
                    <a:pt x="6790" y="4686"/>
                  </a:lnTo>
                  <a:lnTo>
                    <a:pt x="6777" y="4714"/>
                  </a:lnTo>
                  <a:lnTo>
                    <a:pt x="6764" y="4741"/>
                  </a:lnTo>
                  <a:lnTo>
                    <a:pt x="6752" y="4766"/>
                  </a:lnTo>
                  <a:lnTo>
                    <a:pt x="6739" y="4794"/>
                  </a:lnTo>
                  <a:lnTo>
                    <a:pt x="6726" y="4821"/>
                  </a:lnTo>
                  <a:lnTo>
                    <a:pt x="6714" y="4846"/>
                  </a:lnTo>
                  <a:lnTo>
                    <a:pt x="6701" y="4874"/>
                  </a:lnTo>
                  <a:lnTo>
                    <a:pt x="6687" y="4903"/>
                  </a:lnTo>
                  <a:lnTo>
                    <a:pt x="6677" y="4923"/>
                  </a:lnTo>
                  <a:lnTo>
                    <a:pt x="6662" y="4956"/>
                  </a:lnTo>
                  <a:lnTo>
                    <a:pt x="6649" y="4982"/>
                  </a:lnTo>
                  <a:lnTo>
                    <a:pt x="6639" y="5002"/>
                  </a:lnTo>
                  <a:lnTo>
                    <a:pt x="6624" y="5035"/>
                  </a:lnTo>
                  <a:lnTo>
                    <a:pt x="6611" y="5061"/>
                  </a:lnTo>
                  <a:lnTo>
                    <a:pt x="6600" y="5083"/>
                  </a:lnTo>
                  <a:lnTo>
                    <a:pt x="6587" y="5111"/>
                  </a:lnTo>
                  <a:lnTo>
                    <a:pt x="6573" y="5140"/>
                  </a:lnTo>
                  <a:lnTo>
                    <a:pt x="6562" y="5162"/>
                  </a:lnTo>
                  <a:lnTo>
                    <a:pt x="6548" y="5192"/>
                  </a:lnTo>
                  <a:lnTo>
                    <a:pt x="6535" y="5218"/>
                  </a:lnTo>
                  <a:lnTo>
                    <a:pt x="6524" y="5240"/>
                  </a:lnTo>
                  <a:lnTo>
                    <a:pt x="6510" y="5270"/>
                  </a:lnTo>
                  <a:lnTo>
                    <a:pt x="6497" y="5296"/>
                  </a:lnTo>
                  <a:lnTo>
                    <a:pt x="6486" y="5318"/>
                  </a:lnTo>
                  <a:lnTo>
                    <a:pt x="6472" y="5348"/>
                  </a:lnTo>
                  <a:lnTo>
                    <a:pt x="6459" y="5374"/>
                  </a:lnTo>
                  <a:lnTo>
                    <a:pt x="6447" y="5398"/>
                  </a:lnTo>
                  <a:lnTo>
                    <a:pt x="6434" y="5425"/>
                  </a:lnTo>
                  <a:lnTo>
                    <a:pt x="6421" y="5451"/>
                  </a:lnTo>
                  <a:lnTo>
                    <a:pt x="6410" y="5473"/>
                  </a:lnTo>
                  <a:lnTo>
                    <a:pt x="6395" y="5505"/>
                  </a:lnTo>
                  <a:lnTo>
                    <a:pt x="6383" y="5528"/>
                  </a:lnTo>
                  <a:lnTo>
                    <a:pt x="6372" y="5550"/>
                  </a:lnTo>
                  <a:lnTo>
                    <a:pt x="6357" y="5582"/>
                  </a:lnTo>
                  <a:lnTo>
                    <a:pt x="6345" y="5605"/>
                  </a:lnTo>
                  <a:lnTo>
                    <a:pt x="6333" y="5629"/>
                  </a:lnTo>
                  <a:lnTo>
                    <a:pt x="6320" y="5656"/>
                  </a:lnTo>
                  <a:lnTo>
                    <a:pt x="6306" y="5684"/>
                  </a:lnTo>
                  <a:lnTo>
                    <a:pt x="6296" y="5703"/>
                  </a:lnTo>
                  <a:lnTo>
                    <a:pt x="6281" y="5735"/>
                  </a:lnTo>
                  <a:lnTo>
                    <a:pt x="6268" y="5760"/>
                  </a:lnTo>
                  <a:lnTo>
                    <a:pt x="6258" y="5779"/>
                  </a:lnTo>
                  <a:lnTo>
                    <a:pt x="6243" y="5811"/>
                  </a:lnTo>
                  <a:lnTo>
                    <a:pt x="6230" y="5836"/>
                  </a:lnTo>
                  <a:lnTo>
                    <a:pt x="6219" y="5857"/>
                  </a:lnTo>
                  <a:lnTo>
                    <a:pt x="6206" y="5884"/>
                  </a:lnTo>
                  <a:lnTo>
                    <a:pt x="6192" y="5912"/>
                  </a:lnTo>
                  <a:lnTo>
                    <a:pt x="6181" y="5933"/>
                  </a:lnTo>
                  <a:lnTo>
                    <a:pt x="6167" y="5962"/>
                  </a:lnTo>
                  <a:lnTo>
                    <a:pt x="6154" y="5987"/>
                  </a:lnTo>
                  <a:lnTo>
                    <a:pt x="6143" y="6008"/>
                  </a:lnTo>
                  <a:lnTo>
                    <a:pt x="6129" y="6037"/>
                  </a:lnTo>
                  <a:lnTo>
                    <a:pt x="6116" y="6062"/>
                  </a:lnTo>
                  <a:lnTo>
                    <a:pt x="6105" y="6083"/>
                  </a:lnTo>
                  <a:lnTo>
                    <a:pt x="6091" y="6112"/>
                  </a:lnTo>
                  <a:lnTo>
                    <a:pt x="6077" y="6139"/>
                  </a:lnTo>
                  <a:lnTo>
                    <a:pt x="6067" y="6157"/>
                  </a:lnTo>
                  <a:lnTo>
                    <a:pt x="6053" y="6186"/>
                  </a:lnTo>
                  <a:lnTo>
                    <a:pt x="6040" y="6211"/>
                  </a:lnTo>
                  <a:lnTo>
                    <a:pt x="6028" y="6234"/>
                  </a:lnTo>
                  <a:lnTo>
                    <a:pt x="6015" y="6260"/>
                  </a:lnTo>
                  <a:lnTo>
                    <a:pt x="6002" y="6285"/>
                  </a:lnTo>
                  <a:lnTo>
                    <a:pt x="5990" y="6308"/>
                  </a:lnTo>
                  <a:lnTo>
                    <a:pt x="5977" y="6334"/>
                  </a:lnTo>
                  <a:lnTo>
                    <a:pt x="5963" y="6361"/>
                  </a:lnTo>
                  <a:lnTo>
                    <a:pt x="5951" y="6383"/>
                  </a:lnTo>
                  <a:lnTo>
                    <a:pt x="5939" y="6406"/>
                  </a:lnTo>
                  <a:lnTo>
                    <a:pt x="5926" y="6432"/>
                  </a:lnTo>
                  <a:lnTo>
                    <a:pt x="5912" y="6459"/>
                  </a:lnTo>
                  <a:lnTo>
                    <a:pt x="5902" y="6477"/>
                  </a:lnTo>
                  <a:lnTo>
                    <a:pt x="5887" y="6508"/>
                  </a:lnTo>
                  <a:lnTo>
                    <a:pt x="5874" y="6532"/>
                  </a:lnTo>
                  <a:lnTo>
                    <a:pt x="5864" y="6550"/>
                  </a:lnTo>
                  <a:lnTo>
                    <a:pt x="5849" y="6581"/>
                  </a:lnTo>
                  <a:lnTo>
                    <a:pt x="5836" y="6605"/>
                  </a:lnTo>
                  <a:lnTo>
                    <a:pt x="5825" y="6625"/>
                  </a:lnTo>
                  <a:lnTo>
                    <a:pt x="5811" y="6653"/>
                  </a:lnTo>
                  <a:lnTo>
                    <a:pt x="5798" y="6677"/>
                  </a:lnTo>
                  <a:lnTo>
                    <a:pt x="5788" y="6695"/>
                  </a:lnTo>
                  <a:lnTo>
                    <a:pt x="5773" y="6726"/>
                  </a:lnTo>
                  <a:lnTo>
                    <a:pt x="5760" y="6750"/>
                  </a:lnTo>
                  <a:lnTo>
                    <a:pt x="5749" y="6770"/>
                  </a:lnTo>
                  <a:lnTo>
                    <a:pt x="5734" y="6800"/>
                  </a:lnTo>
                  <a:lnTo>
                    <a:pt x="5722" y="6821"/>
                  </a:lnTo>
                  <a:lnTo>
                    <a:pt x="5711" y="6841"/>
                  </a:lnTo>
                  <a:lnTo>
                    <a:pt x="5697" y="6869"/>
                  </a:lnTo>
                  <a:lnTo>
                    <a:pt x="5684" y="6893"/>
                  </a:lnTo>
                  <a:lnTo>
                    <a:pt x="5673" y="6913"/>
                  </a:lnTo>
                  <a:lnTo>
                    <a:pt x="5658" y="6943"/>
                  </a:lnTo>
                  <a:lnTo>
                    <a:pt x="5646" y="6964"/>
                  </a:lnTo>
                  <a:lnTo>
                    <a:pt x="5635" y="6984"/>
                  </a:lnTo>
                  <a:lnTo>
                    <a:pt x="5620" y="7014"/>
                  </a:lnTo>
                  <a:lnTo>
                    <a:pt x="5608" y="7035"/>
                  </a:lnTo>
                  <a:lnTo>
                    <a:pt x="5597" y="7055"/>
                  </a:lnTo>
                  <a:lnTo>
                    <a:pt x="5582" y="7085"/>
                  </a:lnTo>
                  <a:lnTo>
                    <a:pt x="5570" y="7106"/>
                  </a:lnTo>
                  <a:lnTo>
                    <a:pt x="5558" y="7128"/>
                  </a:lnTo>
                  <a:lnTo>
                    <a:pt x="5545" y="7153"/>
                  </a:lnTo>
                  <a:lnTo>
                    <a:pt x="5531" y="7179"/>
                  </a:lnTo>
                  <a:lnTo>
                    <a:pt x="5520" y="7198"/>
                  </a:lnTo>
                  <a:lnTo>
                    <a:pt x="5507" y="7223"/>
                  </a:lnTo>
                  <a:lnTo>
                    <a:pt x="5493" y="7249"/>
                  </a:lnTo>
                  <a:lnTo>
                    <a:pt x="5482" y="7268"/>
                  </a:lnTo>
                  <a:lnTo>
                    <a:pt x="5469" y="7293"/>
                  </a:lnTo>
                  <a:lnTo>
                    <a:pt x="5455" y="7319"/>
                  </a:lnTo>
                  <a:lnTo>
                    <a:pt x="5444" y="7338"/>
                  </a:lnTo>
                  <a:lnTo>
                    <a:pt x="5430" y="7365"/>
                  </a:lnTo>
                  <a:lnTo>
                    <a:pt x="5417" y="7388"/>
                  </a:lnTo>
                  <a:lnTo>
                    <a:pt x="5406" y="7407"/>
                  </a:lnTo>
                  <a:lnTo>
                    <a:pt x="5392" y="7434"/>
                  </a:lnTo>
                  <a:lnTo>
                    <a:pt x="5379" y="7457"/>
                  </a:lnTo>
                  <a:lnTo>
                    <a:pt x="5368" y="7476"/>
                  </a:lnTo>
                  <a:lnTo>
                    <a:pt x="5354" y="7503"/>
                  </a:lnTo>
                  <a:lnTo>
                    <a:pt x="5341" y="7526"/>
                  </a:lnTo>
                  <a:lnTo>
                    <a:pt x="5330" y="7545"/>
                  </a:lnTo>
                  <a:lnTo>
                    <a:pt x="5316" y="7572"/>
                  </a:lnTo>
                  <a:lnTo>
                    <a:pt x="5303" y="7595"/>
                  </a:lnTo>
                  <a:lnTo>
                    <a:pt x="5292" y="7614"/>
                  </a:lnTo>
                  <a:lnTo>
                    <a:pt x="5276" y="7644"/>
                  </a:lnTo>
                  <a:lnTo>
                    <a:pt x="5265" y="7663"/>
                  </a:lnTo>
                  <a:lnTo>
                    <a:pt x="5254" y="7682"/>
                  </a:lnTo>
                  <a:lnTo>
                    <a:pt x="5240" y="7709"/>
                  </a:lnTo>
                  <a:lnTo>
                    <a:pt x="5225" y="7735"/>
                  </a:lnTo>
                  <a:lnTo>
                    <a:pt x="5216" y="7750"/>
                  </a:lnTo>
                  <a:lnTo>
                    <a:pt x="5200" y="7780"/>
                  </a:lnTo>
                  <a:lnTo>
                    <a:pt x="5189" y="7799"/>
                  </a:lnTo>
                  <a:lnTo>
                    <a:pt x="5177" y="7820"/>
                  </a:lnTo>
                  <a:lnTo>
                    <a:pt x="5164" y="7844"/>
                  </a:lnTo>
                  <a:lnTo>
                    <a:pt x="5149" y="7870"/>
                  </a:lnTo>
                  <a:lnTo>
                    <a:pt x="5140" y="7885"/>
                  </a:lnTo>
                  <a:lnTo>
                    <a:pt x="5124" y="7915"/>
                  </a:lnTo>
                  <a:lnTo>
                    <a:pt x="5111" y="7937"/>
                  </a:lnTo>
                  <a:lnTo>
                    <a:pt x="5102" y="7952"/>
                  </a:lnTo>
                  <a:lnTo>
                    <a:pt x="5086" y="7982"/>
                  </a:lnTo>
                  <a:lnTo>
                    <a:pt x="5073" y="8004"/>
                  </a:lnTo>
                  <a:lnTo>
                    <a:pt x="5063" y="8021"/>
                  </a:lnTo>
                  <a:lnTo>
                    <a:pt x="5050" y="8045"/>
                  </a:lnTo>
                  <a:lnTo>
                    <a:pt x="5035" y="8071"/>
                  </a:lnTo>
                  <a:lnTo>
                    <a:pt x="5025" y="8088"/>
                  </a:lnTo>
                  <a:lnTo>
                    <a:pt x="5010" y="8115"/>
                  </a:lnTo>
                  <a:lnTo>
                    <a:pt x="4997" y="8137"/>
                  </a:lnTo>
                  <a:lnTo>
                    <a:pt x="4984" y="8159"/>
                  </a:lnTo>
                  <a:lnTo>
                    <a:pt x="4974" y="8176"/>
                  </a:lnTo>
                  <a:lnTo>
                    <a:pt x="4959" y="8203"/>
                  </a:lnTo>
                  <a:lnTo>
                    <a:pt x="4946" y="8225"/>
                  </a:lnTo>
                  <a:lnTo>
                    <a:pt x="4936" y="8242"/>
                  </a:lnTo>
                  <a:lnTo>
                    <a:pt x="4921" y="8269"/>
                  </a:lnTo>
                  <a:lnTo>
                    <a:pt x="4907" y="8293"/>
                  </a:lnTo>
                  <a:lnTo>
                    <a:pt x="4898" y="8307"/>
                  </a:lnTo>
                  <a:lnTo>
                    <a:pt x="4883" y="8334"/>
                  </a:lnTo>
                  <a:lnTo>
                    <a:pt x="4870" y="8356"/>
                  </a:lnTo>
                  <a:lnTo>
                    <a:pt x="4858" y="8376"/>
                  </a:lnTo>
                  <a:lnTo>
                    <a:pt x="4845" y="8399"/>
                  </a:lnTo>
                  <a:lnTo>
                    <a:pt x="4832" y="8421"/>
                  </a:lnTo>
                  <a:lnTo>
                    <a:pt x="4820" y="8441"/>
                  </a:lnTo>
                  <a:lnTo>
                    <a:pt x="4807" y="8464"/>
                  </a:lnTo>
                  <a:lnTo>
                    <a:pt x="4793" y="8488"/>
                  </a:lnTo>
                  <a:lnTo>
                    <a:pt x="4784" y="8502"/>
                  </a:lnTo>
                  <a:lnTo>
                    <a:pt x="4768" y="8531"/>
                  </a:lnTo>
                  <a:lnTo>
                    <a:pt x="4756" y="8550"/>
                  </a:lnTo>
                  <a:lnTo>
                    <a:pt x="4744" y="8570"/>
                  </a:lnTo>
                  <a:lnTo>
                    <a:pt x="4731" y="8593"/>
                  </a:lnTo>
                  <a:lnTo>
                    <a:pt x="4717" y="8617"/>
                  </a:lnTo>
                  <a:lnTo>
                    <a:pt x="4706" y="8634"/>
                  </a:lnTo>
                  <a:lnTo>
                    <a:pt x="4693" y="8657"/>
                  </a:lnTo>
                  <a:lnTo>
                    <a:pt x="4679" y="8681"/>
                  </a:lnTo>
                  <a:lnTo>
                    <a:pt x="4668" y="8698"/>
                  </a:lnTo>
                  <a:lnTo>
                    <a:pt x="4654" y="8723"/>
                  </a:lnTo>
                  <a:lnTo>
                    <a:pt x="4641" y="8744"/>
                  </a:lnTo>
                  <a:lnTo>
                    <a:pt x="4632" y="8758"/>
                  </a:lnTo>
                  <a:lnTo>
                    <a:pt x="4616" y="8787"/>
                  </a:lnTo>
                  <a:lnTo>
                    <a:pt x="4603" y="8808"/>
                  </a:lnTo>
                  <a:lnTo>
                    <a:pt x="4592" y="8825"/>
                  </a:lnTo>
                  <a:lnTo>
                    <a:pt x="4578" y="8850"/>
                  </a:lnTo>
                  <a:lnTo>
                    <a:pt x="4565" y="8871"/>
                  </a:lnTo>
                  <a:lnTo>
                    <a:pt x="4554" y="8888"/>
                  </a:lnTo>
                  <a:lnTo>
                    <a:pt x="4540" y="8913"/>
                  </a:lnTo>
                  <a:lnTo>
                    <a:pt x="4525" y="8937"/>
                  </a:lnTo>
                  <a:lnTo>
                    <a:pt x="4516" y="8950"/>
                  </a:lnTo>
                  <a:lnTo>
                    <a:pt x="4502" y="8975"/>
                  </a:lnTo>
                  <a:lnTo>
                    <a:pt x="4489" y="8996"/>
                  </a:lnTo>
                  <a:lnTo>
                    <a:pt x="4478" y="9013"/>
                  </a:lnTo>
                  <a:lnTo>
                    <a:pt x="4462" y="9041"/>
                  </a:lnTo>
                  <a:lnTo>
                    <a:pt x="4451" y="9058"/>
                  </a:lnTo>
                  <a:lnTo>
                    <a:pt x="4440" y="9075"/>
                  </a:lnTo>
                  <a:lnTo>
                    <a:pt x="4424" y="9103"/>
                  </a:lnTo>
                  <a:lnTo>
                    <a:pt x="4413" y="9120"/>
                  </a:lnTo>
                  <a:lnTo>
                    <a:pt x="4402" y="9137"/>
                  </a:lnTo>
                  <a:lnTo>
                    <a:pt x="4386" y="9165"/>
                  </a:lnTo>
                  <a:lnTo>
                    <a:pt x="4375" y="9182"/>
                  </a:lnTo>
                  <a:lnTo>
                    <a:pt x="4363" y="9202"/>
                  </a:lnTo>
                  <a:lnTo>
                    <a:pt x="4348" y="9226"/>
                  </a:lnTo>
                  <a:lnTo>
                    <a:pt x="4337" y="9243"/>
                  </a:lnTo>
                  <a:lnTo>
                    <a:pt x="4325" y="9263"/>
                  </a:lnTo>
                  <a:lnTo>
                    <a:pt x="4312" y="9284"/>
                  </a:lnTo>
                  <a:lnTo>
                    <a:pt x="4297" y="9308"/>
                  </a:lnTo>
                  <a:lnTo>
                    <a:pt x="4287" y="9324"/>
                  </a:lnTo>
                  <a:lnTo>
                    <a:pt x="4272" y="9348"/>
                  </a:lnTo>
                  <a:lnTo>
                    <a:pt x="4261" y="9365"/>
                  </a:lnTo>
                  <a:lnTo>
                    <a:pt x="4249" y="9385"/>
                  </a:lnTo>
                  <a:lnTo>
                    <a:pt x="4234" y="9409"/>
                  </a:lnTo>
                  <a:lnTo>
                    <a:pt x="4221" y="9429"/>
                  </a:lnTo>
                  <a:lnTo>
                    <a:pt x="4211" y="9445"/>
                  </a:lnTo>
                  <a:lnTo>
                    <a:pt x="4196" y="9469"/>
                  </a:lnTo>
                  <a:lnTo>
                    <a:pt x="4183" y="9489"/>
                  </a:lnTo>
                  <a:lnTo>
                    <a:pt x="4173" y="9505"/>
                  </a:lnTo>
                  <a:lnTo>
                    <a:pt x="4158" y="9529"/>
                  </a:lnTo>
                  <a:lnTo>
                    <a:pt x="4145" y="9549"/>
                  </a:lnTo>
                  <a:lnTo>
                    <a:pt x="4135" y="9565"/>
                  </a:lnTo>
                  <a:lnTo>
                    <a:pt x="4120" y="9589"/>
                  </a:lnTo>
                  <a:lnTo>
                    <a:pt x="4107" y="9609"/>
                  </a:lnTo>
                  <a:lnTo>
                    <a:pt x="4097" y="9625"/>
                  </a:lnTo>
                  <a:lnTo>
                    <a:pt x="4082" y="9649"/>
                  </a:lnTo>
                  <a:lnTo>
                    <a:pt x="4067" y="9672"/>
                  </a:lnTo>
                  <a:lnTo>
                    <a:pt x="4056" y="9688"/>
                  </a:lnTo>
                  <a:lnTo>
                    <a:pt x="4046" y="9704"/>
                  </a:lnTo>
                  <a:lnTo>
                    <a:pt x="4029" y="9731"/>
                  </a:lnTo>
                  <a:lnTo>
                    <a:pt x="4018" y="9747"/>
                  </a:lnTo>
                  <a:lnTo>
                    <a:pt x="4008" y="9763"/>
                  </a:lnTo>
                  <a:lnTo>
                    <a:pt x="3991" y="9790"/>
                  </a:lnTo>
                  <a:lnTo>
                    <a:pt x="3980" y="9806"/>
                  </a:lnTo>
                  <a:lnTo>
                    <a:pt x="3968" y="9824"/>
                  </a:lnTo>
                  <a:lnTo>
                    <a:pt x="3955" y="9845"/>
                  </a:lnTo>
                  <a:lnTo>
                    <a:pt x="3940" y="9868"/>
                  </a:lnTo>
                  <a:lnTo>
                    <a:pt x="3932" y="9880"/>
                  </a:lnTo>
                  <a:lnTo>
                    <a:pt x="3915" y="9907"/>
                  </a:lnTo>
                  <a:lnTo>
                    <a:pt x="3902" y="9926"/>
                  </a:lnTo>
                  <a:lnTo>
                    <a:pt x="3894" y="9938"/>
                  </a:lnTo>
                  <a:lnTo>
                    <a:pt x="3877" y="9965"/>
                  </a:lnTo>
                  <a:lnTo>
                    <a:pt x="3864" y="9984"/>
                  </a:lnTo>
                  <a:lnTo>
                    <a:pt x="3856" y="9996"/>
                  </a:lnTo>
                  <a:lnTo>
                    <a:pt x="3839" y="10023"/>
                  </a:lnTo>
                  <a:lnTo>
                    <a:pt x="3826" y="10042"/>
                  </a:lnTo>
                  <a:lnTo>
                    <a:pt x="3816" y="10056"/>
                  </a:lnTo>
                  <a:lnTo>
                    <a:pt x="3801" y="10080"/>
                  </a:lnTo>
                  <a:lnTo>
                    <a:pt x="3788" y="10099"/>
                  </a:lnTo>
                  <a:lnTo>
                    <a:pt x="3778" y="10113"/>
                  </a:lnTo>
                  <a:lnTo>
                    <a:pt x="3763" y="10137"/>
                  </a:lnTo>
                  <a:lnTo>
                    <a:pt x="3750" y="10156"/>
                  </a:lnTo>
                  <a:lnTo>
                    <a:pt x="3740" y="10170"/>
                  </a:lnTo>
                  <a:lnTo>
                    <a:pt x="3725" y="10194"/>
                  </a:lnTo>
                  <a:lnTo>
                    <a:pt x="3712" y="10213"/>
                  </a:lnTo>
                  <a:lnTo>
                    <a:pt x="3702" y="10227"/>
                  </a:lnTo>
                  <a:lnTo>
                    <a:pt x="3687" y="10251"/>
                  </a:lnTo>
                  <a:lnTo>
                    <a:pt x="3674" y="10270"/>
                  </a:lnTo>
                  <a:lnTo>
                    <a:pt x="3664" y="10284"/>
                  </a:lnTo>
                  <a:lnTo>
                    <a:pt x="3647" y="10311"/>
                  </a:lnTo>
                  <a:lnTo>
                    <a:pt x="3636" y="10326"/>
                  </a:lnTo>
                  <a:lnTo>
                    <a:pt x="3626" y="10340"/>
                  </a:lnTo>
                  <a:lnTo>
                    <a:pt x="3611" y="10364"/>
                  </a:lnTo>
                  <a:lnTo>
                    <a:pt x="3596" y="10386"/>
                  </a:lnTo>
                  <a:lnTo>
                    <a:pt x="3588" y="10396"/>
                  </a:lnTo>
                  <a:lnTo>
                    <a:pt x="3571" y="10423"/>
                  </a:lnTo>
                  <a:lnTo>
                    <a:pt x="3560" y="10438"/>
                  </a:lnTo>
                  <a:lnTo>
                    <a:pt x="3548" y="10455"/>
                  </a:lnTo>
                  <a:lnTo>
                    <a:pt x="3535" y="10475"/>
                  </a:lnTo>
                  <a:lnTo>
                    <a:pt x="3520" y="10497"/>
                  </a:lnTo>
                  <a:lnTo>
                    <a:pt x="3512" y="10507"/>
                  </a:lnTo>
                  <a:lnTo>
                    <a:pt x="3495" y="10534"/>
                  </a:lnTo>
                  <a:lnTo>
                    <a:pt x="3484" y="10549"/>
                  </a:lnTo>
                  <a:lnTo>
                    <a:pt x="3472" y="10566"/>
                  </a:lnTo>
                  <a:lnTo>
                    <a:pt x="3457" y="10589"/>
                  </a:lnTo>
                  <a:lnTo>
                    <a:pt x="3446" y="10604"/>
                  </a:lnTo>
                  <a:lnTo>
                    <a:pt x="3434" y="10621"/>
                  </a:lnTo>
                  <a:lnTo>
                    <a:pt x="3419" y="10644"/>
                  </a:lnTo>
                  <a:lnTo>
                    <a:pt x="3406" y="10662"/>
                  </a:lnTo>
                  <a:lnTo>
                    <a:pt x="3398" y="10672"/>
                  </a:lnTo>
                  <a:lnTo>
                    <a:pt x="3381" y="10699"/>
                  </a:lnTo>
                  <a:lnTo>
                    <a:pt x="3368" y="10717"/>
                  </a:lnTo>
                  <a:lnTo>
                    <a:pt x="3358" y="10730"/>
                  </a:lnTo>
                  <a:lnTo>
                    <a:pt x="3343" y="10753"/>
                  </a:lnTo>
                  <a:lnTo>
                    <a:pt x="3330" y="10771"/>
                  </a:lnTo>
                  <a:lnTo>
                    <a:pt x="3320" y="10784"/>
                  </a:lnTo>
                  <a:lnTo>
                    <a:pt x="3305" y="10807"/>
                  </a:lnTo>
                  <a:lnTo>
                    <a:pt x="3292" y="10825"/>
                  </a:lnTo>
                  <a:lnTo>
                    <a:pt x="3282" y="10838"/>
                  </a:lnTo>
                  <a:lnTo>
                    <a:pt x="3267" y="10861"/>
                  </a:lnTo>
                  <a:lnTo>
                    <a:pt x="3254" y="10879"/>
                  </a:lnTo>
                  <a:lnTo>
                    <a:pt x="3242" y="10896"/>
                  </a:lnTo>
                  <a:lnTo>
                    <a:pt x="3229" y="10914"/>
                  </a:lnTo>
                  <a:lnTo>
                    <a:pt x="3216" y="10932"/>
                  </a:lnTo>
                  <a:lnTo>
                    <a:pt x="3206" y="10945"/>
                  </a:lnTo>
                  <a:lnTo>
                    <a:pt x="3189" y="10971"/>
                  </a:lnTo>
                  <a:lnTo>
                    <a:pt x="3178" y="10985"/>
                  </a:lnTo>
                  <a:lnTo>
                    <a:pt x="3168" y="10998"/>
                  </a:lnTo>
                  <a:lnTo>
                    <a:pt x="3151" y="11024"/>
                  </a:lnTo>
                  <a:lnTo>
                    <a:pt x="3140" y="11038"/>
                  </a:lnTo>
                  <a:lnTo>
                    <a:pt x="3125" y="11059"/>
                  </a:lnTo>
                  <a:lnTo>
                    <a:pt x="3117" y="11068"/>
                  </a:lnTo>
                  <a:lnTo>
                    <a:pt x="3100" y="11094"/>
                  </a:lnTo>
                  <a:lnTo>
                    <a:pt x="3089" y="11108"/>
                  </a:lnTo>
                  <a:lnTo>
                    <a:pt x="3077" y="11125"/>
                  </a:lnTo>
                  <a:lnTo>
                    <a:pt x="3064" y="11143"/>
                  </a:lnTo>
                  <a:lnTo>
                    <a:pt x="3049" y="11164"/>
                  </a:lnTo>
                  <a:lnTo>
                    <a:pt x="3041" y="11173"/>
                  </a:lnTo>
                  <a:lnTo>
                    <a:pt x="3024" y="11199"/>
                  </a:lnTo>
                  <a:lnTo>
                    <a:pt x="3011" y="11216"/>
                  </a:lnTo>
                  <a:lnTo>
                    <a:pt x="3003" y="11225"/>
                  </a:lnTo>
                  <a:lnTo>
                    <a:pt x="2986" y="11251"/>
                  </a:lnTo>
                  <a:lnTo>
                    <a:pt x="2973" y="11268"/>
                  </a:lnTo>
                  <a:lnTo>
                    <a:pt x="2963" y="11281"/>
                  </a:lnTo>
                  <a:lnTo>
                    <a:pt x="2948" y="11302"/>
                  </a:lnTo>
                  <a:lnTo>
                    <a:pt x="2935" y="11319"/>
                  </a:lnTo>
                  <a:lnTo>
                    <a:pt x="2927" y="11328"/>
                  </a:lnTo>
                  <a:lnTo>
                    <a:pt x="2910" y="11354"/>
                  </a:lnTo>
                  <a:lnTo>
                    <a:pt x="2897" y="11371"/>
                  </a:lnTo>
                  <a:lnTo>
                    <a:pt x="2887" y="11384"/>
                  </a:lnTo>
                  <a:lnTo>
                    <a:pt x="2872" y="11405"/>
                  </a:lnTo>
                  <a:lnTo>
                    <a:pt x="2859" y="11422"/>
                  </a:lnTo>
                  <a:lnTo>
                    <a:pt x="2849" y="11435"/>
                  </a:lnTo>
                  <a:lnTo>
                    <a:pt x="2834" y="11456"/>
                  </a:lnTo>
                  <a:lnTo>
                    <a:pt x="2818" y="11476"/>
                  </a:lnTo>
                  <a:lnTo>
                    <a:pt x="2811" y="11485"/>
                  </a:lnTo>
                  <a:lnTo>
                    <a:pt x="2796" y="11506"/>
                  </a:lnTo>
                  <a:lnTo>
                    <a:pt x="2783" y="11523"/>
                  </a:lnTo>
                  <a:lnTo>
                    <a:pt x="2773" y="11536"/>
                  </a:lnTo>
                  <a:lnTo>
                    <a:pt x="2755" y="11560"/>
                  </a:lnTo>
                  <a:lnTo>
                    <a:pt x="2745" y="11573"/>
                  </a:lnTo>
                  <a:lnTo>
                    <a:pt x="2735" y="11586"/>
                  </a:lnTo>
                  <a:lnTo>
                    <a:pt x="2717" y="11610"/>
                  </a:lnTo>
                  <a:lnTo>
                    <a:pt x="2707" y="11623"/>
                  </a:lnTo>
                  <a:lnTo>
                    <a:pt x="2697" y="11636"/>
                  </a:lnTo>
                  <a:lnTo>
                    <a:pt x="2679" y="11660"/>
                  </a:lnTo>
                  <a:lnTo>
                    <a:pt x="2669" y="11673"/>
                  </a:lnTo>
                  <a:lnTo>
                    <a:pt x="2657" y="11689"/>
                  </a:lnTo>
                  <a:lnTo>
                    <a:pt x="2644" y="11706"/>
                  </a:lnTo>
                  <a:lnTo>
                    <a:pt x="2628" y="11726"/>
                  </a:lnTo>
                  <a:lnTo>
                    <a:pt x="2621" y="11735"/>
                  </a:lnTo>
                  <a:lnTo>
                    <a:pt x="2603" y="11759"/>
                  </a:lnTo>
                  <a:lnTo>
                    <a:pt x="2593" y="11772"/>
                  </a:lnTo>
                  <a:lnTo>
                    <a:pt x="2581" y="11788"/>
                  </a:lnTo>
                  <a:lnTo>
                    <a:pt x="2565" y="11808"/>
                  </a:lnTo>
                  <a:lnTo>
                    <a:pt x="2552" y="11824"/>
                  </a:lnTo>
                  <a:lnTo>
                    <a:pt x="2545" y="11833"/>
                  </a:lnTo>
                  <a:lnTo>
                    <a:pt x="2527" y="11857"/>
                  </a:lnTo>
                  <a:lnTo>
                    <a:pt x="2514" y="11873"/>
                  </a:lnTo>
                  <a:lnTo>
                    <a:pt x="2505" y="11885"/>
                  </a:lnTo>
                  <a:lnTo>
                    <a:pt x="2492" y="11902"/>
                  </a:lnTo>
                  <a:lnTo>
                    <a:pt x="2476" y="11922"/>
                  </a:lnTo>
                  <a:lnTo>
                    <a:pt x="2467" y="11934"/>
                  </a:lnTo>
                  <a:lnTo>
                    <a:pt x="2451" y="11954"/>
                  </a:lnTo>
                  <a:lnTo>
                    <a:pt x="2438" y="11970"/>
                  </a:lnTo>
                  <a:lnTo>
                    <a:pt x="2429" y="11982"/>
                  </a:lnTo>
                  <a:lnTo>
                    <a:pt x="2413" y="12002"/>
                  </a:lnTo>
                  <a:lnTo>
                    <a:pt x="2400" y="12018"/>
                  </a:lnTo>
                  <a:lnTo>
                    <a:pt x="2391" y="12030"/>
                  </a:lnTo>
                  <a:lnTo>
                    <a:pt x="2375" y="12050"/>
                  </a:lnTo>
                  <a:lnTo>
                    <a:pt x="2362" y="12066"/>
                  </a:lnTo>
                  <a:lnTo>
                    <a:pt x="2353" y="12078"/>
                  </a:lnTo>
                  <a:lnTo>
                    <a:pt x="2334" y="12102"/>
                  </a:lnTo>
                  <a:lnTo>
                    <a:pt x="2324" y="12113"/>
                  </a:lnTo>
                  <a:lnTo>
                    <a:pt x="2315" y="12125"/>
                  </a:lnTo>
                  <a:lnTo>
                    <a:pt x="2299" y="12145"/>
                  </a:lnTo>
                  <a:lnTo>
                    <a:pt x="2283" y="12165"/>
                  </a:lnTo>
                  <a:lnTo>
                    <a:pt x="2277" y="12172"/>
                  </a:lnTo>
                  <a:lnTo>
                    <a:pt x="2261" y="12192"/>
                  </a:lnTo>
                  <a:lnTo>
                    <a:pt x="2245" y="12212"/>
                  </a:lnTo>
                  <a:lnTo>
                    <a:pt x="2239" y="12219"/>
                  </a:lnTo>
                  <a:lnTo>
                    <a:pt x="2223" y="12239"/>
                  </a:lnTo>
                  <a:lnTo>
                    <a:pt x="2207" y="12259"/>
                  </a:lnTo>
                  <a:lnTo>
                    <a:pt x="2197" y="12270"/>
                  </a:lnTo>
                  <a:lnTo>
                    <a:pt x="2185" y="12285"/>
                  </a:lnTo>
                  <a:lnTo>
                    <a:pt x="2172" y="12301"/>
                  </a:lnTo>
                  <a:lnTo>
                    <a:pt x="2156" y="12321"/>
                  </a:lnTo>
                  <a:lnTo>
                    <a:pt x="2150" y="12328"/>
                  </a:lnTo>
                  <a:lnTo>
                    <a:pt x="2131" y="12352"/>
                  </a:lnTo>
                  <a:lnTo>
                    <a:pt x="2118" y="12367"/>
                  </a:lnTo>
                  <a:lnTo>
                    <a:pt x="2112" y="12374"/>
                  </a:lnTo>
                  <a:lnTo>
                    <a:pt x="2093" y="12398"/>
                  </a:lnTo>
                  <a:lnTo>
                    <a:pt x="2080" y="12413"/>
                  </a:lnTo>
                  <a:lnTo>
                    <a:pt x="2074" y="12420"/>
                  </a:lnTo>
                  <a:lnTo>
                    <a:pt x="2055" y="12444"/>
                  </a:lnTo>
                  <a:lnTo>
                    <a:pt x="2042" y="12459"/>
                  </a:lnTo>
                  <a:lnTo>
                    <a:pt x="2033" y="12469"/>
                  </a:lnTo>
                  <a:lnTo>
                    <a:pt x="2017" y="12489"/>
                  </a:lnTo>
                  <a:lnTo>
                    <a:pt x="2007" y="12500"/>
                  </a:lnTo>
                  <a:lnTo>
                    <a:pt x="1995" y="12515"/>
                  </a:lnTo>
                  <a:lnTo>
                    <a:pt x="1979" y="12535"/>
                  </a:lnTo>
                  <a:lnTo>
                    <a:pt x="1966" y="12550"/>
                  </a:lnTo>
                  <a:lnTo>
                    <a:pt x="1957" y="12560"/>
                  </a:lnTo>
                  <a:lnTo>
                    <a:pt x="1941" y="12580"/>
                  </a:lnTo>
                  <a:lnTo>
                    <a:pt x="1928" y="12595"/>
                  </a:lnTo>
                  <a:lnTo>
                    <a:pt x="1919" y="12605"/>
                  </a:lnTo>
                  <a:lnTo>
                    <a:pt x="1903" y="12625"/>
                  </a:lnTo>
                  <a:lnTo>
                    <a:pt x="1890" y="12640"/>
                  </a:lnTo>
                  <a:lnTo>
                    <a:pt x="1878" y="12654"/>
                  </a:lnTo>
                  <a:lnTo>
                    <a:pt x="1865" y="12669"/>
                  </a:lnTo>
                  <a:lnTo>
                    <a:pt x="1852" y="12684"/>
                  </a:lnTo>
                  <a:lnTo>
                    <a:pt x="1843" y="12694"/>
                  </a:lnTo>
                  <a:lnTo>
                    <a:pt x="1827" y="12714"/>
                  </a:lnTo>
                  <a:lnTo>
                    <a:pt x="1811" y="12732"/>
                  </a:lnTo>
                  <a:lnTo>
                    <a:pt x="1805" y="12738"/>
                  </a:lnTo>
                  <a:lnTo>
                    <a:pt x="1789" y="12758"/>
                  </a:lnTo>
                  <a:lnTo>
                    <a:pt x="1773" y="12776"/>
                  </a:lnTo>
                  <a:lnTo>
                    <a:pt x="1767" y="12782"/>
                  </a:lnTo>
                  <a:lnTo>
                    <a:pt x="1751" y="12802"/>
                  </a:lnTo>
                  <a:lnTo>
                    <a:pt x="1735" y="12820"/>
                  </a:lnTo>
                  <a:lnTo>
                    <a:pt x="1729" y="12826"/>
                  </a:lnTo>
                  <a:lnTo>
                    <a:pt x="1710" y="12849"/>
                  </a:lnTo>
                  <a:lnTo>
                    <a:pt x="1700" y="12860"/>
                  </a:lnTo>
                  <a:lnTo>
                    <a:pt x="1688" y="12874"/>
                  </a:lnTo>
                  <a:lnTo>
                    <a:pt x="1675" y="12889"/>
                  </a:lnTo>
                  <a:lnTo>
                    <a:pt x="1659" y="12907"/>
                  </a:lnTo>
                  <a:lnTo>
                    <a:pt x="1653" y="12913"/>
                  </a:lnTo>
                  <a:lnTo>
                    <a:pt x="1634" y="12936"/>
                  </a:lnTo>
                  <a:lnTo>
                    <a:pt x="1621" y="12950"/>
                  </a:lnTo>
                  <a:lnTo>
                    <a:pt x="1615" y="12956"/>
                  </a:lnTo>
                  <a:lnTo>
                    <a:pt x="1596" y="12979"/>
                  </a:lnTo>
                  <a:lnTo>
                    <a:pt x="1583" y="12993"/>
                  </a:lnTo>
                  <a:lnTo>
                    <a:pt x="1577" y="12999"/>
                  </a:lnTo>
                  <a:lnTo>
                    <a:pt x="1558" y="13022"/>
                  </a:lnTo>
                  <a:lnTo>
                    <a:pt x="1545" y="13036"/>
                  </a:lnTo>
                  <a:lnTo>
                    <a:pt x="1536" y="13046"/>
                  </a:lnTo>
                  <a:lnTo>
                    <a:pt x="1520" y="13064"/>
                  </a:lnTo>
                  <a:lnTo>
                    <a:pt x="1507" y="13078"/>
                  </a:lnTo>
                  <a:lnTo>
                    <a:pt x="1501" y="13084"/>
                  </a:lnTo>
                  <a:lnTo>
                    <a:pt x="1482" y="13107"/>
                  </a:lnTo>
                  <a:lnTo>
                    <a:pt x="1469" y="13121"/>
                  </a:lnTo>
                  <a:lnTo>
                    <a:pt x="1460" y="13131"/>
                  </a:lnTo>
                  <a:lnTo>
                    <a:pt x="1444" y="13149"/>
                  </a:lnTo>
                  <a:lnTo>
                    <a:pt x="1431" y="13163"/>
                  </a:lnTo>
                  <a:lnTo>
                    <a:pt x="1422" y="13173"/>
                  </a:lnTo>
                  <a:lnTo>
                    <a:pt x="1406" y="13191"/>
                  </a:lnTo>
                  <a:lnTo>
                    <a:pt x="1389" y="13209"/>
                  </a:lnTo>
                  <a:lnTo>
                    <a:pt x="1384" y="13214"/>
                  </a:lnTo>
                  <a:lnTo>
                    <a:pt x="1368" y="13232"/>
                  </a:lnTo>
                  <a:lnTo>
                    <a:pt x="1355" y="13246"/>
                  </a:lnTo>
                  <a:lnTo>
                    <a:pt x="1346" y="13256"/>
                  </a:lnTo>
                  <a:lnTo>
                    <a:pt x="1330" y="13274"/>
                  </a:lnTo>
                  <a:lnTo>
                    <a:pt x="1313" y="13292"/>
                  </a:lnTo>
                  <a:lnTo>
                    <a:pt x="1308" y="13297"/>
                  </a:lnTo>
                  <a:lnTo>
                    <a:pt x="1292" y="13315"/>
                  </a:lnTo>
                  <a:lnTo>
                    <a:pt x="1275" y="13333"/>
                  </a:lnTo>
                  <a:lnTo>
                    <a:pt x="1266" y="13342"/>
                  </a:lnTo>
                  <a:lnTo>
                    <a:pt x="1257" y="13352"/>
                  </a:lnTo>
                  <a:lnTo>
                    <a:pt x="1237" y="13374"/>
                  </a:lnTo>
                  <a:lnTo>
                    <a:pt x="1228" y="13383"/>
                  </a:lnTo>
                  <a:lnTo>
                    <a:pt x="1215" y="13397"/>
                  </a:lnTo>
                  <a:lnTo>
                    <a:pt x="1203" y="13410"/>
                  </a:lnTo>
                  <a:lnTo>
                    <a:pt x="1186" y="13428"/>
                  </a:lnTo>
                  <a:lnTo>
                    <a:pt x="1181" y="13433"/>
                  </a:lnTo>
                  <a:lnTo>
                    <a:pt x="1161" y="13455"/>
                  </a:lnTo>
                  <a:lnTo>
                    <a:pt x="1152" y="13464"/>
                  </a:lnTo>
                  <a:lnTo>
                    <a:pt x="1139" y="13478"/>
                  </a:lnTo>
                  <a:lnTo>
                    <a:pt x="1127" y="13491"/>
                  </a:lnTo>
                  <a:lnTo>
                    <a:pt x="1110" y="13509"/>
                  </a:lnTo>
                  <a:lnTo>
                    <a:pt x="1101" y="13518"/>
                  </a:lnTo>
                  <a:lnTo>
                    <a:pt x="1089" y="13531"/>
                  </a:lnTo>
                  <a:lnTo>
                    <a:pt x="1072" y="13549"/>
                  </a:lnTo>
                  <a:lnTo>
                    <a:pt x="1063" y="13558"/>
                  </a:lnTo>
                  <a:lnTo>
                    <a:pt x="1047" y="13575"/>
                  </a:lnTo>
                  <a:lnTo>
                    <a:pt x="1038" y="13584"/>
                  </a:lnTo>
                  <a:lnTo>
                    <a:pt x="1025" y="13598"/>
                  </a:lnTo>
                  <a:lnTo>
                    <a:pt x="1009" y="13615"/>
                  </a:lnTo>
                  <a:lnTo>
                    <a:pt x="996" y="13628"/>
                  </a:lnTo>
                  <a:lnTo>
                    <a:pt x="987" y="13637"/>
                  </a:lnTo>
                  <a:lnTo>
                    <a:pt x="971" y="13654"/>
                  </a:lnTo>
                  <a:lnTo>
                    <a:pt x="958" y="13667"/>
                  </a:lnTo>
                  <a:lnTo>
                    <a:pt x="949" y="13676"/>
                  </a:lnTo>
                  <a:lnTo>
                    <a:pt x="933" y="13693"/>
                  </a:lnTo>
                  <a:lnTo>
                    <a:pt x="920" y="13706"/>
                  </a:lnTo>
                  <a:lnTo>
                    <a:pt x="911" y="13715"/>
                  </a:lnTo>
                  <a:lnTo>
                    <a:pt x="895" y="13732"/>
                  </a:lnTo>
                  <a:lnTo>
                    <a:pt x="882" y="13745"/>
                  </a:lnTo>
                  <a:lnTo>
                    <a:pt x="873" y="13754"/>
                  </a:lnTo>
                  <a:lnTo>
                    <a:pt x="857" y="13771"/>
                  </a:lnTo>
                  <a:lnTo>
                    <a:pt x="844" y="13784"/>
                  </a:lnTo>
                  <a:lnTo>
                    <a:pt x="835" y="13793"/>
                  </a:lnTo>
                  <a:lnTo>
                    <a:pt x="819" y="13810"/>
                  </a:lnTo>
                  <a:lnTo>
                    <a:pt x="802" y="13827"/>
                  </a:lnTo>
                  <a:lnTo>
                    <a:pt x="797" y="13831"/>
                  </a:lnTo>
                  <a:lnTo>
                    <a:pt x="781" y="13848"/>
                  </a:lnTo>
                  <a:lnTo>
                    <a:pt x="764" y="13865"/>
                  </a:lnTo>
                  <a:lnTo>
                    <a:pt x="759" y="13869"/>
                  </a:lnTo>
                  <a:lnTo>
                    <a:pt x="743" y="13886"/>
                  </a:lnTo>
                  <a:lnTo>
                    <a:pt x="726" y="13903"/>
                  </a:lnTo>
                  <a:lnTo>
                    <a:pt x="721" y="13907"/>
                  </a:lnTo>
                  <a:lnTo>
                    <a:pt x="705" y="13924"/>
                  </a:lnTo>
                  <a:lnTo>
                    <a:pt x="688" y="13941"/>
                  </a:lnTo>
                  <a:lnTo>
                    <a:pt x="683" y="13945"/>
                  </a:lnTo>
                  <a:lnTo>
                    <a:pt x="663" y="13966"/>
                  </a:lnTo>
                  <a:lnTo>
                    <a:pt x="654" y="13974"/>
                  </a:lnTo>
                  <a:lnTo>
                    <a:pt x="641" y="13987"/>
                  </a:lnTo>
                  <a:lnTo>
                    <a:pt x="629" y="13999"/>
                  </a:lnTo>
                  <a:lnTo>
                    <a:pt x="612" y="14016"/>
                  </a:lnTo>
                  <a:lnTo>
                    <a:pt x="607" y="14020"/>
                  </a:lnTo>
                  <a:lnTo>
                    <a:pt x="587" y="14041"/>
                  </a:lnTo>
                  <a:lnTo>
                    <a:pt x="574" y="14053"/>
                  </a:lnTo>
                  <a:lnTo>
                    <a:pt x="569" y="14057"/>
                  </a:lnTo>
                  <a:lnTo>
                    <a:pt x="549" y="14078"/>
                  </a:lnTo>
                  <a:lnTo>
                    <a:pt x="536" y="14090"/>
                  </a:lnTo>
                  <a:lnTo>
                    <a:pt x="527" y="14098"/>
                  </a:lnTo>
                  <a:lnTo>
                    <a:pt x="515" y="14110"/>
                  </a:lnTo>
                  <a:lnTo>
                    <a:pt x="498" y="14127"/>
                  </a:lnTo>
                  <a:lnTo>
                    <a:pt x="489" y="14135"/>
                  </a:lnTo>
                  <a:lnTo>
                    <a:pt x="473" y="14151"/>
                  </a:lnTo>
                  <a:lnTo>
                    <a:pt x="460" y="14163"/>
                  </a:lnTo>
                  <a:lnTo>
                    <a:pt x="455" y="14167"/>
                  </a:lnTo>
                  <a:lnTo>
                    <a:pt x="435" y="14188"/>
                  </a:lnTo>
                  <a:lnTo>
                    <a:pt x="422" y="14200"/>
                  </a:lnTo>
                  <a:lnTo>
                    <a:pt x="413" y="14208"/>
                  </a:lnTo>
                  <a:lnTo>
                    <a:pt x="397" y="14224"/>
                  </a:lnTo>
                  <a:lnTo>
                    <a:pt x="384" y="14236"/>
                  </a:lnTo>
                  <a:lnTo>
                    <a:pt x="375" y="14244"/>
                  </a:lnTo>
                  <a:lnTo>
                    <a:pt x="359" y="14260"/>
                  </a:lnTo>
                  <a:lnTo>
                    <a:pt x="346" y="14272"/>
                  </a:lnTo>
                  <a:lnTo>
                    <a:pt x="333" y="14284"/>
                  </a:lnTo>
                  <a:lnTo>
                    <a:pt x="324" y="14292"/>
                  </a:lnTo>
                  <a:lnTo>
                    <a:pt x="303" y="14312"/>
                  </a:lnTo>
                  <a:lnTo>
                    <a:pt x="295" y="14319"/>
                  </a:lnTo>
                  <a:lnTo>
                    <a:pt x="286" y="14327"/>
                  </a:lnTo>
                  <a:lnTo>
                    <a:pt x="270" y="14343"/>
                  </a:lnTo>
                  <a:lnTo>
                    <a:pt x="257" y="14355"/>
                  </a:lnTo>
                  <a:cubicBezTo>
                    <a:pt x="199" y="14409"/>
                    <a:pt x="108" y="14406"/>
                    <a:pt x="54" y="14347"/>
                  </a:cubicBezTo>
                  <a:cubicBezTo>
                    <a:pt x="0" y="14289"/>
                    <a:pt x="3" y="14198"/>
                    <a:pt x="62" y="14144"/>
                  </a:cubicBezTo>
                  <a:close/>
                </a:path>
              </a:pathLst>
            </a:custGeom>
            <a:solidFill>
              <a:srgbClr val="005070"/>
            </a:solidFill>
            <a:ln w="1588" cap="flat">
              <a:solidFill>
                <a:srgbClr val="00507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370763" y="2197101"/>
              <a:ext cx="666750" cy="2119312"/>
            </a:xfrm>
            <a:custGeom>
              <a:avLst/>
              <a:gdLst>
                <a:gd name="T0" fmla="*/ 280 w 8748"/>
                <a:gd name="T1" fmla="*/ 26918 h 27776"/>
                <a:gd name="T2" fmla="*/ 546 w 8748"/>
                <a:gd name="T3" fmla="*/ 26226 h 27776"/>
                <a:gd name="T4" fmla="*/ 812 w 8748"/>
                <a:gd name="T5" fmla="*/ 25520 h 27776"/>
                <a:gd name="T6" fmla="*/ 1079 w 8748"/>
                <a:gd name="T7" fmla="*/ 24794 h 27776"/>
                <a:gd name="T8" fmla="*/ 1345 w 8748"/>
                <a:gd name="T9" fmla="*/ 24059 h 27776"/>
                <a:gd name="T10" fmla="*/ 1611 w 8748"/>
                <a:gd name="T11" fmla="*/ 23308 h 27776"/>
                <a:gd name="T12" fmla="*/ 1877 w 8748"/>
                <a:gd name="T13" fmla="*/ 22542 h 27776"/>
                <a:gd name="T14" fmla="*/ 2142 w 8748"/>
                <a:gd name="T15" fmla="*/ 21763 h 27776"/>
                <a:gd name="T16" fmla="*/ 2408 w 8748"/>
                <a:gd name="T17" fmla="*/ 20969 h 27776"/>
                <a:gd name="T18" fmla="*/ 2674 w 8748"/>
                <a:gd name="T19" fmla="*/ 20162 h 27776"/>
                <a:gd name="T20" fmla="*/ 2939 w 8748"/>
                <a:gd name="T21" fmla="*/ 19345 h 27776"/>
                <a:gd name="T22" fmla="*/ 3205 w 8748"/>
                <a:gd name="T23" fmla="*/ 18511 h 27776"/>
                <a:gd name="T24" fmla="*/ 3470 w 8748"/>
                <a:gd name="T25" fmla="*/ 17665 h 27776"/>
                <a:gd name="T26" fmla="*/ 3736 w 8748"/>
                <a:gd name="T27" fmla="*/ 16806 h 27776"/>
                <a:gd name="T28" fmla="*/ 4004 w 8748"/>
                <a:gd name="T29" fmla="*/ 15933 h 27776"/>
                <a:gd name="T30" fmla="*/ 4270 w 8748"/>
                <a:gd name="T31" fmla="*/ 15051 h 27776"/>
                <a:gd name="T32" fmla="*/ 4536 w 8748"/>
                <a:gd name="T33" fmla="*/ 14159 h 27776"/>
                <a:gd name="T34" fmla="*/ 4802 w 8748"/>
                <a:gd name="T35" fmla="*/ 13255 h 27776"/>
                <a:gd name="T36" fmla="*/ 5067 w 8748"/>
                <a:gd name="T37" fmla="*/ 12342 h 27776"/>
                <a:gd name="T38" fmla="*/ 5333 w 8748"/>
                <a:gd name="T39" fmla="*/ 11419 h 27776"/>
                <a:gd name="T40" fmla="*/ 5599 w 8748"/>
                <a:gd name="T41" fmla="*/ 10487 h 27776"/>
                <a:gd name="T42" fmla="*/ 5864 w 8748"/>
                <a:gd name="T43" fmla="*/ 9549 h 27776"/>
                <a:gd name="T44" fmla="*/ 6130 w 8748"/>
                <a:gd name="T45" fmla="*/ 8602 h 27776"/>
                <a:gd name="T46" fmla="*/ 6396 w 8748"/>
                <a:gd name="T47" fmla="*/ 7647 h 27776"/>
                <a:gd name="T48" fmla="*/ 6664 w 8748"/>
                <a:gd name="T49" fmla="*/ 6683 h 27776"/>
                <a:gd name="T50" fmla="*/ 6930 w 8748"/>
                <a:gd name="T51" fmla="*/ 5717 h 27776"/>
                <a:gd name="T52" fmla="*/ 7196 w 8748"/>
                <a:gd name="T53" fmla="*/ 4745 h 27776"/>
                <a:gd name="T54" fmla="*/ 7462 w 8748"/>
                <a:gd name="T55" fmla="*/ 3769 h 27776"/>
                <a:gd name="T56" fmla="*/ 7728 w 8748"/>
                <a:gd name="T57" fmla="*/ 2790 h 27776"/>
                <a:gd name="T58" fmla="*/ 7994 w 8748"/>
                <a:gd name="T59" fmla="*/ 1808 h 27776"/>
                <a:gd name="T60" fmla="*/ 8260 w 8748"/>
                <a:gd name="T61" fmla="*/ 825 h 27776"/>
                <a:gd name="T62" fmla="*/ 8677 w 8748"/>
                <a:gd name="T63" fmla="*/ 385 h 27776"/>
                <a:gd name="T64" fmla="*/ 8411 w 8748"/>
                <a:gd name="T65" fmla="*/ 1368 h 27776"/>
                <a:gd name="T66" fmla="*/ 8145 w 8748"/>
                <a:gd name="T67" fmla="*/ 2350 h 27776"/>
                <a:gd name="T68" fmla="*/ 7879 w 8748"/>
                <a:gd name="T69" fmla="*/ 3331 h 27776"/>
                <a:gd name="T70" fmla="*/ 7612 w 8748"/>
                <a:gd name="T71" fmla="*/ 4313 h 27776"/>
                <a:gd name="T72" fmla="*/ 7346 w 8748"/>
                <a:gd name="T73" fmla="*/ 5287 h 27776"/>
                <a:gd name="T74" fmla="*/ 7080 w 8748"/>
                <a:gd name="T75" fmla="*/ 6256 h 27776"/>
                <a:gd name="T76" fmla="*/ 6814 w 8748"/>
                <a:gd name="T77" fmla="*/ 7221 h 27776"/>
                <a:gd name="T78" fmla="*/ 6548 w 8748"/>
                <a:gd name="T79" fmla="*/ 8179 h 27776"/>
                <a:gd name="T80" fmla="*/ 6282 w 8748"/>
                <a:gd name="T81" fmla="*/ 9131 h 27776"/>
                <a:gd name="T82" fmla="*/ 6016 w 8748"/>
                <a:gd name="T83" fmla="*/ 10075 h 27776"/>
                <a:gd name="T84" fmla="*/ 5749 w 8748"/>
                <a:gd name="T85" fmla="*/ 11010 h 27776"/>
                <a:gd name="T86" fmla="*/ 5483 w 8748"/>
                <a:gd name="T87" fmla="*/ 11938 h 27776"/>
                <a:gd name="T88" fmla="*/ 5217 w 8748"/>
                <a:gd name="T89" fmla="*/ 12856 h 27776"/>
                <a:gd name="T90" fmla="*/ 4950 w 8748"/>
                <a:gd name="T91" fmla="*/ 13770 h 27776"/>
                <a:gd name="T92" fmla="*/ 4684 w 8748"/>
                <a:gd name="T93" fmla="*/ 14668 h 27776"/>
                <a:gd name="T94" fmla="*/ 4418 w 8748"/>
                <a:gd name="T95" fmla="*/ 15558 h 27776"/>
                <a:gd name="T96" fmla="*/ 4152 w 8748"/>
                <a:gd name="T97" fmla="*/ 16436 h 27776"/>
                <a:gd name="T98" fmla="*/ 3886 w 8748"/>
                <a:gd name="T99" fmla="*/ 17301 h 27776"/>
                <a:gd name="T100" fmla="*/ 3619 w 8748"/>
                <a:gd name="T101" fmla="*/ 18155 h 27776"/>
                <a:gd name="T102" fmla="*/ 3353 w 8748"/>
                <a:gd name="T103" fmla="*/ 18996 h 27776"/>
                <a:gd name="T104" fmla="*/ 3087 w 8748"/>
                <a:gd name="T105" fmla="*/ 19822 h 27776"/>
                <a:gd name="T106" fmla="*/ 2821 w 8748"/>
                <a:gd name="T107" fmla="*/ 20638 h 27776"/>
                <a:gd name="T108" fmla="*/ 2555 w 8748"/>
                <a:gd name="T109" fmla="*/ 21439 h 27776"/>
                <a:gd name="T110" fmla="*/ 2289 w 8748"/>
                <a:gd name="T111" fmla="*/ 22226 h 27776"/>
                <a:gd name="T112" fmla="*/ 2021 w 8748"/>
                <a:gd name="T113" fmla="*/ 23005 h 27776"/>
                <a:gd name="T114" fmla="*/ 1755 w 8748"/>
                <a:gd name="T115" fmla="*/ 23764 h 27776"/>
                <a:gd name="T116" fmla="*/ 1488 w 8748"/>
                <a:gd name="T117" fmla="*/ 24511 h 27776"/>
                <a:gd name="T118" fmla="*/ 1222 w 8748"/>
                <a:gd name="T119" fmla="*/ 25241 h 27776"/>
                <a:gd name="T120" fmla="*/ 955 w 8748"/>
                <a:gd name="T121" fmla="*/ 25959 h 27776"/>
                <a:gd name="T122" fmla="*/ 689 w 8748"/>
                <a:gd name="T123" fmla="*/ 26659 h 27776"/>
                <a:gd name="T124" fmla="*/ 423 w 8748"/>
                <a:gd name="T125" fmla="*/ 27347 h 27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48" h="27776">
                  <a:moveTo>
                    <a:pt x="28" y="27563"/>
                  </a:moveTo>
                  <a:lnTo>
                    <a:pt x="40" y="27531"/>
                  </a:lnTo>
                  <a:lnTo>
                    <a:pt x="54" y="27495"/>
                  </a:lnTo>
                  <a:lnTo>
                    <a:pt x="67" y="27463"/>
                  </a:lnTo>
                  <a:lnTo>
                    <a:pt x="80" y="27431"/>
                  </a:lnTo>
                  <a:lnTo>
                    <a:pt x="91" y="27403"/>
                  </a:lnTo>
                  <a:lnTo>
                    <a:pt x="105" y="27367"/>
                  </a:lnTo>
                  <a:lnTo>
                    <a:pt x="117" y="27336"/>
                  </a:lnTo>
                  <a:lnTo>
                    <a:pt x="129" y="27306"/>
                  </a:lnTo>
                  <a:lnTo>
                    <a:pt x="143" y="27270"/>
                  </a:lnTo>
                  <a:lnTo>
                    <a:pt x="156" y="27238"/>
                  </a:lnTo>
                  <a:lnTo>
                    <a:pt x="166" y="27210"/>
                  </a:lnTo>
                  <a:lnTo>
                    <a:pt x="181" y="27173"/>
                  </a:lnTo>
                  <a:lnTo>
                    <a:pt x="194" y="27141"/>
                  </a:lnTo>
                  <a:lnTo>
                    <a:pt x="204" y="27113"/>
                  </a:lnTo>
                  <a:lnTo>
                    <a:pt x="219" y="27076"/>
                  </a:lnTo>
                  <a:lnTo>
                    <a:pt x="231" y="27045"/>
                  </a:lnTo>
                  <a:lnTo>
                    <a:pt x="243" y="27015"/>
                  </a:lnTo>
                  <a:lnTo>
                    <a:pt x="256" y="26980"/>
                  </a:lnTo>
                  <a:lnTo>
                    <a:pt x="270" y="26946"/>
                  </a:lnTo>
                  <a:lnTo>
                    <a:pt x="280" y="26918"/>
                  </a:lnTo>
                  <a:lnTo>
                    <a:pt x="295" y="26881"/>
                  </a:lnTo>
                  <a:lnTo>
                    <a:pt x="307" y="26850"/>
                  </a:lnTo>
                  <a:lnTo>
                    <a:pt x="318" y="26820"/>
                  </a:lnTo>
                  <a:lnTo>
                    <a:pt x="332" y="26784"/>
                  </a:lnTo>
                  <a:lnTo>
                    <a:pt x="346" y="26750"/>
                  </a:lnTo>
                  <a:lnTo>
                    <a:pt x="356" y="26722"/>
                  </a:lnTo>
                  <a:lnTo>
                    <a:pt x="370" y="26686"/>
                  </a:lnTo>
                  <a:lnTo>
                    <a:pt x="383" y="26653"/>
                  </a:lnTo>
                  <a:lnTo>
                    <a:pt x="394" y="26623"/>
                  </a:lnTo>
                  <a:lnTo>
                    <a:pt x="408" y="26587"/>
                  </a:lnTo>
                  <a:lnTo>
                    <a:pt x="421" y="26554"/>
                  </a:lnTo>
                  <a:lnTo>
                    <a:pt x="432" y="26524"/>
                  </a:lnTo>
                  <a:lnTo>
                    <a:pt x="446" y="26488"/>
                  </a:lnTo>
                  <a:lnTo>
                    <a:pt x="459" y="26455"/>
                  </a:lnTo>
                  <a:lnTo>
                    <a:pt x="470" y="26425"/>
                  </a:lnTo>
                  <a:lnTo>
                    <a:pt x="484" y="26389"/>
                  </a:lnTo>
                  <a:lnTo>
                    <a:pt x="497" y="26356"/>
                  </a:lnTo>
                  <a:lnTo>
                    <a:pt x="508" y="26327"/>
                  </a:lnTo>
                  <a:lnTo>
                    <a:pt x="522" y="26289"/>
                  </a:lnTo>
                  <a:lnTo>
                    <a:pt x="535" y="26256"/>
                  </a:lnTo>
                  <a:lnTo>
                    <a:pt x="546" y="26226"/>
                  </a:lnTo>
                  <a:lnTo>
                    <a:pt x="560" y="26190"/>
                  </a:lnTo>
                  <a:lnTo>
                    <a:pt x="573" y="26156"/>
                  </a:lnTo>
                  <a:lnTo>
                    <a:pt x="584" y="26127"/>
                  </a:lnTo>
                  <a:lnTo>
                    <a:pt x="598" y="26089"/>
                  </a:lnTo>
                  <a:lnTo>
                    <a:pt x="611" y="26056"/>
                  </a:lnTo>
                  <a:lnTo>
                    <a:pt x="622" y="26025"/>
                  </a:lnTo>
                  <a:lnTo>
                    <a:pt x="636" y="25989"/>
                  </a:lnTo>
                  <a:lnTo>
                    <a:pt x="649" y="25955"/>
                  </a:lnTo>
                  <a:lnTo>
                    <a:pt x="660" y="25926"/>
                  </a:lnTo>
                  <a:lnTo>
                    <a:pt x="674" y="25888"/>
                  </a:lnTo>
                  <a:lnTo>
                    <a:pt x="687" y="25854"/>
                  </a:lnTo>
                  <a:lnTo>
                    <a:pt x="698" y="25825"/>
                  </a:lnTo>
                  <a:lnTo>
                    <a:pt x="712" y="25787"/>
                  </a:lnTo>
                  <a:lnTo>
                    <a:pt x="725" y="25753"/>
                  </a:lnTo>
                  <a:lnTo>
                    <a:pt x="736" y="25722"/>
                  </a:lnTo>
                  <a:lnTo>
                    <a:pt x="750" y="25686"/>
                  </a:lnTo>
                  <a:lnTo>
                    <a:pt x="763" y="25652"/>
                  </a:lnTo>
                  <a:lnTo>
                    <a:pt x="774" y="25622"/>
                  </a:lnTo>
                  <a:lnTo>
                    <a:pt x="788" y="25584"/>
                  </a:lnTo>
                  <a:lnTo>
                    <a:pt x="801" y="25550"/>
                  </a:lnTo>
                  <a:lnTo>
                    <a:pt x="812" y="25520"/>
                  </a:lnTo>
                  <a:lnTo>
                    <a:pt x="826" y="25482"/>
                  </a:lnTo>
                  <a:lnTo>
                    <a:pt x="839" y="25448"/>
                  </a:lnTo>
                  <a:lnTo>
                    <a:pt x="850" y="25418"/>
                  </a:lnTo>
                  <a:lnTo>
                    <a:pt x="863" y="25380"/>
                  </a:lnTo>
                  <a:lnTo>
                    <a:pt x="877" y="25345"/>
                  </a:lnTo>
                  <a:lnTo>
                    <a:pt x="888" y="25315"/>
                  </a:lnTo>
                  <a:lnTo>
                    <a:pt x="902" y="25277"/>
                  </a:lnTo>
                  <a:lnTo>
                    <a:pt x="914" y="25243"/>
                  </a:lnTo>
                  <a:lnTo>
                    <a:pt x="926" y="25212"/>
                  </a:lnTo>
                  <a:lnTo>
                    <a:pt x="940" y="25174"/>
                  </a:lnTo>
                  <a:lnTo>
                    <a:pt x="952" y="25140"/>
                  </a:lnTo>
                  <a:lnTo>
                    <a:pt x="964" y="25109"/>
                  </a:lnTo>
                  <a:lnTo>
                    <a:pt x="977" y="25071"/>
                  </a:lnTo>
                  <a:lnTo>
                    <a:pt x="991" y="25036"/>
                  </a:lnTo>
                  <a:lnTo>
                    <a:pt x="1003" y="25002"/>
                  </a:lnTo>
                  <a:lnTo>
                    <a:pt x="1015" y="24971"/>
                  </a:lnTo>
                  <a:lnTo>
                    <a:pt x="1028" y="24933"/>
                  </a:lnTo>
                  <a:lnTo>
                    <a:pt x="1042" y="24898"/>
                  </a:lnTo>
                  <a:lnTo>
                    <a:pt x="1052" y="24868"/>
                  </a:lnTo>
                  <a:lnTo>
                    <a:pt x="1066" y="24829"/>
                  </a:lnTo>
                  <a:lnTo>
                    <a:pt x="1079" y="24794"/>
                  </a:lnTo>
                  <a:lnTo>
                    <a:pt x="1091" y="24763"/>
                  </a:lnTo>
                  <a:lnTo>
                    <a:pt x="1104" y="24725"/>
                  </a:lnTo>
                  <a:lnTo>
                    <a:pt x="1117" y="24690"/>
                  </a:lnTo>
                  <a:lnTo>
                    <a:pt x="1128" y="24659"/>
                  </a:lnTo>
                  <a:lnTo>
                    <a:pt x="1142" y="24620"/>
                  </a:lnTo>
                  <a:lnTo>
                    <a:pt x="1155" y="24585"/>
                  </a:lnTo>
                  <a:lnTo>
                    <a:pt x="1166" y="24554"/>
                  </a:lnTo>
                  <a:lnTo>
                    <a:pt x="1180" y="24515"/>
                  </a:lnTo>
                  <a:lnTo>
                    <a:pt x="1193" y="24480"/>
                  </a:lnTo>
                  <a:lnTo>
                    <a:pt x="1204" y="24449"/>
                  </a:lnTo>
                  <a:lnTo>
                    <a:pt x="1218" y="24410"/>
                  </a:lnTo>
                  <a:lnTo>
                    <a:pt x="1231" y="24375"/>
                  </a:lnTo>
                  <a:lnTo>
                    <a:pt x="1242" y="24344"/>
                  </a:lnTo>
                  <a:lnTo>
                    <a:pt x="1256" y="24305"/>
                  </a:lnTo>
                  <a:lnTo>
                    <a:pt x="1269" y="24271"/>
                  </a:lnTo>
                  <a:lnTo>
                    <a:pt x="1280" y="24238"/>
                  </a:lnTo>
                  <a:lnTo>
                    <a:pt x="1294" y="24199"/>
                  </a:lnTo>
                  <a:lnTo>
                    <a:pt x="1307" y="24165"/>
                  </a:lnTo>
                  <a:lnTo>
                    <a:pt x="1318" y="24132"/>
                  </a:lnTo>
                  <a:lnTo>
                    <a:pt x="1332" y="24093"/>
                  </a:lnTo>
                  <a:lnTo>
                    <a:pt x="1345" y="24059"/>
                  </a:lnTo>
                  <a:lnTo>
                    <a:pt x="1356" y="24026"/>
                  </a:lnTo>
                  <a:lnTo>
                    <a:pt x="1370" y="23988"/>
                  </a:lnTo>
                  <a:lnTo>
                    <a:pt x="1383" y="23951"/>
                  </a:lnTo>
                  <a:lnTo>
                    <a:pt x="1394" y="23920"/>
                  </a:lnTo>
                  <a:lnTo>
                    <a:pt x="1408" y="23880"/>
                  </a:lnTo>
                  <a:lnTo>
                    <a:pt x="1421" y="23846"/>
                  </a:lnTo>
                  <a:lnTo>
                    <a:pt x="1432" y="23813"/>
                  </a:lnTo>
                  <a:lnTo>
                    <a:pt x="1446" y="23773"/>
                  </a:lnTo>
                  <a:lnTo>
                    <a:pt x="1459" y="23739"/>
                  </a:lnTo>
                  <a:lnTo>
                    <a:pt x="1470" y="23706"/>
                  </a:lnTo>
                  <a:lnTo>
                    <a:pt x="1484" y="23667"/>
                  </a:lnTo>
                  <a:lnTo>
                    <a:pt x="1497" y="23631"/>
                  </a:lnTo>
                  <a:lnTo>
                    <a:pt x="1508" y="23598"/>
                  </a:lnTo>
                  <a:lnTo>
                    <a:pt x="1522" y="23560"/>
                  </a:lnTo>
                  <a:lnTo>
                    <a:pt x="1535" y="23524"/>
                  </a:lnTo>
                  <a:lnTo>
                    <a:pt x="1546" y="23491"/>
                  </a:lnTo>
                  <a:lnTo>
                    <a:pt x="1560" y="23452"/>
                  </a:lnTo>
                  <a:lnTo>
                    <a:pt x="1573" y="23416"/>
                  </a:lnTo>
                  <a:lnTo>
                    <a:pt x="1584" y="23383"/>
                  </a:lnTo>
                  <a:lnTo>
                    <a:pt x="1598" y="23344"/>
                  </a:lnTo>
                  <a:lnTo>
                    <a:pt x="1611" y="23308"/>
                  </a:lnTo>
                  <a:lnTo>
                    <a:pt x="1622" y="23274"/>
                  </a:lnTo>
                  <a:lnTo>
                    <a:pt x="1636" y="23235"/>
                  </a:lnTo>
                  <a:lnTo>
                    <a:pt x="1649" y="23199"/>
                  </a:lnTo>
                  <a:lnTo>
                    <a:pt x="1660" y="23166"/>
                  </a:lnTo>
                  <a:lnTo>
                    <a:pt x="1674" y="23127"/>
                  </a:lnTo>
                  <a:lnTo>
                    <a:pt x="1687" y="23090"/>
                  </a:lnTo>
                  <a:lnTo>
                    <a:pt x="1698" y="23057"/>
                  </a:lnTo>
                  <a:lnTo>
                    <a:pt x="1712" y="23018"/>
                  </a:lnTo>
                  <a:lnTo>
                    <a:pt x="1725" y="22981"/>
                  </a:lnTo>
                  <a:lnTo>
                    <a:pt x="1735" y="22948"/>
                  </a:lnTo>
                  <a:lnTo>
                    <a:pt x="1750" y="22908"/>
                  </a:lnTo>
                  <a:lnTo>
                    <a:pt x="1763" y="22872"/>
                  </a:lnTo>
                  <a:lnTo>
                    <a:pt x="1774" y="22838"/>
                  </a:lnTo>
                  <a:lnTo>
                    <a:pt x="1788" y="22799"/>
                  </a:lnTo>
                  <a:lnTo>
                    <a:pt x="1801" y="22762"/>
                  </a:lnTo>
                  <a:lnTo>
                    <a:pt x="1811" y="22729"/>
                  </a:lnTo>
                  <a:lnTo>
                    <a:pt x="1826" y="22689"/>
                  </a:lnTo>
                  <a:lnTo>
                    <a:pt x="1839" y="22652"/>
                  </a:lnTo>
                  <a:lnTo>
                    <a:pt x="1849" y="22619"/>
                  </a:lnTo>
                  <a:lnTo>
                    <a:pt x="1864" y="22579"/>
                  </a:lnTo>
                  <a:lnTo>
                    <a:pt x="1877" y="22542"/>
                  </a:lnTo>
                  <a:lnTo>
                    <a:pt x="1888" y="22508"/>
                  </a:lnTo>
                  <a:lnTo>
                    <a:pt x="1902" y="22469"/>
                  </a:lnTo>
                  <a:lnTo>
                    <a:pt x="1915" y="22432"/>
                  </a:lnTo>
                  <a:lnTo>
                    <a:pt x="1928" y="22395"/>
                  </a:lnTo>
                  <a:lnTo>
                    <a:pt x="1938" y="22361"/>
                  </a:lnTo>
                  <a:lnTo>
                    <a:pt x="1953" y="22321"/>
                  </a:lnTo>
                  <a:lnTo>
                    <a:pt x="1966" y="22284"/>
                  </a:lnTo>
                  <a:lnTo>
                    <a:pt x="1976" y="22250"/>
                  </a:lnTo>
                  <a:lnTo>
                    <a:pt x="1991" y="22210"/>
                  </a:lnTo>
                  <a:lnTo>
                    <a:pt x="2004" y="22173"/>
                  </a:lnTo>
                  <a:lnTo>
                    <a:pt x="2014" y="22139"/>
                  </a:lnTo>
                  <a:lnTo>
                    <a:pt x="2029" y="22098"/>
                  </a:lnTo>
                  <a:lnTo>
                    <a:pt x="2042" y="22061"/>
                  </a:lnTo>
                  <a:lnTo>
                    <a:pt x="2052" y="22027"/>
                  </a:lnTo>
                  <a:lnTo>
                    <a:pt x="2066" y="21987"/>
                  </a:lnTo>
                  <a:lnTo>
                    <a:pt x="2080" y="21949"/>
                  </a:lnTo>
                  <a:lnTo>
                    <a:pt x="2090" y="21915"/>
                  </a:lnTo>
                  <a:lnTo>
                    <a:pt x="2104" y="21875"/>
                  </a:lnTo>
                  <a:lnTo>
                    <a:pt x="2118" y="21837"/>
                  </a:lnTo>
                  <a:lnTo>
                    <a:pt x="2128" y="21803"/>
                  </a:lnTo>
                  <a:lnTo>
                    <a:pt x="2142" y="21763"/>
                  </a:lnTo>
                  <a:lnTo>
                    <a:pt x="2156" y="21725"/>
                  </a:lnTo>
                  <a:lnTo>
                    <a:pt x="2166" y="21691"/>
                  </a:lnTo>
                  <a:lnTo>
                    <a:pt x="2181" y="21650"/>
                  </a:lnTo>
                  <a:lnTo>
                    <a:pt x="2193" y="21613"/>
                  </a:lnTo>
                  <a:lnTo>
                    <a:pt x="2204" y="21578"/>
                  </a:lnTo>
                  <a:lnTo>
                    <a:pt x="2219" y="21537"/>
                  </a:lnTo>
                  <a:lnTo>
                    <a:pt x="2231" y="21500"/>
                  </a:lnTo>
                  <a:lnTo>
                    <a:pt x="2242" y="21465"/>
                  </a:lnTo>
                  <a:lnTo>
                    <a:pt x="2256" y="21424"/>
                  </a:lnTo>
                  <a:lnTo>
                    <a:pt x="2270" y="21386"/>
                  </a:lnTo>
                  <a:lnTo>
                    <a:pt x="2280" y="21352"/>
                  </a:lnTo>
                  <a:lnTo>
                    <a:pt x="2294" y="21311"/>
                  </a:lnTo>
                  <a:lnTo>
                    <a:pt x="2307" y="21273"/>
                  </a:lnTo>
                  <a:lnTo>
                    <a:pt x="2318" y="21238"/>
                  </a:lnTo>
                  <a:lnTo>
                    <a:pt x="2332" y="21197"/>
                  </a:lnTo>
                  <a:lnTo>
                    <a:pt x="2345" y="21159"/>
                  </a:lnTo>
                  <a:lnTo>
                    <a:pt x="2356" y="21124"/>
                  </a:lnTo>
                  <a:lnTo>
                    <a:pt x="2370" y="21083"/>
                  </a:lnTo>
                  <a:lnTo>
                    <a:pt x="2383" y="21045"/>
                  </a:lnTo>
                  <a:lnTo>
                    <a:pt x="2394" y="21010"/>
                  </a:lnTo>
                  <a:lnTo>
                    <a:pt x="2408" y="20969"/>
                  </a:lnTo>
                  <a:lnTo>
                    <a:pt x="2421" y="20931"/>
                  </a:lnTo>
                  <a:lnTo>
                    <a:pt x="2432" y="20896"/>
                  </a:lnTo>
                  <a:lnTo>
                    <a:pt x="2446" y="20855"/>
                  </a:lnTo>
                  <a:lnTo>
                    <a:pt x="2459" y="20816"/>
                  </a:lnTo>
                  <a:lnTo>
                    <a:pt x="2470" y="20781"/>
                  </a:lnTo>
                  <a:lnTo>
                    <a:pt x="2484" y="20740"/>
                  </a:lnTo>
                  <a:lnTo>
                    <a:pt x="2497" y="20702"/>
                  </a:lnTo>
                  <a:lnTo>
                    <a:pt x="2508" y="20666"/>
                  </a:lnTo>
                  <a:lnTo>
                    <a:pt x="2522" y="20625"/>
                  </a:lnTo>
                  <a:lnTo>
                    <a:pt x="2535" y="20586"/>
                  </a:lnTo>
                  <a:lnTo>
                    <a:pt x="2546" y="20551"/>
                  </a:lnTo>
                  <a:lnTo>
                    <a:pt x="2560" y="20510"/>
                  </a:lnTo>
                  <a:lnTo>
                    <a:pt x="2573" y="20471"/>
                  </a:lnTo>
                  <a:lnTo>
                    <a:pt x="2584" y="20436"/>
                  </a:lnTo>
                  <a:lnTo>
                    <a:pt x="2598" y="20394"/>
                  </a:lnTo>
                  <a:lnTo>
                    <a:pt x="2611" y="20355"/>
                  </a:lnTo>
                  <a:lnTo>
                    <a:pt x="2622" y="20320"/>
                  </a:lnTo>
                  <a:lnTo>
                    <a:pt x="2636" y="20278"/>
                  </a:lnTo>
                  <a:lnTo>
                    <a:pt x="2649" y="20239"/>
                  </a:lnTo>
                  <a:lnTo>
                    <a:pt x="2660" y="20204"/>
                  </a:lnTo>
                  <a:lnTo>
                    <a:pt x="2674" y="20162"/>
                  </a:lnTo>
                  <a:lnTo>
                    <a:pt x="2687" y="20123"/>
                  </a:lnTo>
                  <a:lnTo>
                    <a:pt x="2698" y="20087"/>
                  </a:lnTo>
                  <a:lnTo>
                    <a:pt x="2712" y="20046"/>
                  </a:lnTo>
                  <a:lnTo>
                    <a:pt x="2725" y="20007"/>
                  </a:lnTo>
                  <a:lnTo>
                    <a:pt x="2736" y="19971"/>
                  </a:lnTo>
                  <a:lnTo>
                    <a:pt x="2750" y="19929"/>
                  </a:lnTo>
                  <a:lnTo>
                    <a:pt x="2763" y="19890"/>
                  </a:lnTo>
                  <a:lnTo>
                    <a:pt x="2774" y="19854"/>
                  </a:lnTo>
                  <a:lnTo>
                    <a:pt x="2788" y="19812"/>
                  </a:lnTo>
                  <a:lnTo>
                    <a:pt x="2801" y="19773"/>
                  </a:lnTo>
                  <a:lnTo>
                    <a:pt x="2812" y="19737"/>
                  </a:lnTo>
                  <a:lnTo>
                    <a:pt x="2826" y="19695"/>
                  </a:lnTo>
                  <a:lnTo>
                    <a:pt x="2839" y="19656"/>
                  </a:lnTo>
                  <a:lnTo>
                    <a:pt x="2852" y="19617"/>
                  </a:lnTo>
                  <a:lnTo>
                    <a:pt x="2863" y="19580"/>
                  </a:lnTo>
                  <a:lnTo>
                    <a:pt x="2877" y="19538"/>
                  </a:lnTo>
                  <a:lnTo>
                    <a:pt x="2890" y="19499"/>
                  </a:lnTo>
                  <a:lnTo>
                    <a:pt x="2901" y="19463"/>
                  </a:lnTo>
                  <a:lnTo>
                    <a:pt x="2915" y="19420"/>
                  </a:lnTo>
                  <a:lnTo>
                    <a:pt x="2928" y="19381"/>
                  </a:lnTo>
                  <a:lnTo>
                    <a:pt x="2939" y="19345"/>
                  </a:lnTo>
                  <a:lnTo>
                    <a:pt x="2953" y="19302"/>
                  </a:lnTo>
                  <a:lnTo>
                    <a:pt x="2966" y="19263"/>
                  </a:lnTo>
                  <a:lnTo>
                    <a:pt x="2977" y="19226"/>
                  </a:lnTo>
                  <a:lnTo>
                    <a:pt x="2991" y="19184"/>
                  </a:lnTo>
                  <a:lnTo>
                    <a:pt x="3004" y="19144"/>
                  </a:lnTo>
                  <a:lnTo>
                    <a:pt x="3015" y="19108"/>
                  </a:lnTo>
                  <a:lnTo>
                    <a:pt x="3029" y="19065"/>
                  </a:lnTo>
                  <a:lnTo>
                    <a:pt x="3042" y="19026"/>
                  </a:lnTo>
                  <a:lnTo>
                    <a:pt x="3053" y="18989"/>
                  </a:lnTo>
                  <a:lnTo>
                    <a:pt x="3067" y="18946"/>
                  </a:lnTo>
                  <a:lnTo>
                    <a:pt x="3080" y="18907"/>
                  </a:lnTo>
                  <a:lnTo>
                    <a:pt x="3091" y="18870"/>
                  </a:lnTo>
                  <a:lnTo>
                    <a:pt x="3105" y="18827"/>
                  </a:lnTo>
                  <a:lnTo>
                    <a:pt x="3118" y="18787"/>
                  </a:lnTo>
                  <a:lnTo>
                    <a:pt x="3129" y="18751"/>
                  </a:lnTo>
                  <a:lnTo>
                    <a:pt x="3143" y="18708"/>
                  </a:lnTo>
                  <a:lnTo>
                    <a:pt x="3156" y="18668"/>
                  </a:lnTo>
                  <a:lnTo>
                    <a:pt x="3167" y="18631"/>
                  </a:lnTo>
                  <a:lnTo>
                    <a:pt x="3181" y="18588"/>
                  </a:lnTo>
                  <a:lnTo>
                    <a:pt x="3194" y="18548"/>
                  </a:lnTo>
                  <a:lnTo>
                    <a:pt x="3205" y="18511"/>
                  </a:lnTo>
                  <a:lnTo>
                    <a:pt x="3219" y="18468"/>
                  </a:lnTo>
                  <a:lnTo>
                    <a:pt x="3232" y="18428"/>
                  </a:lnTo>
                  <a:lnTo>
                    <a:pt x="3243" y="18391"/>
                  </a:lnTo>
                  <a:lnTo>
                    <a:pt x="3257" y="18348"/>
                  </a:lnTo>
                  <a:lnTo>
                    <a:pt x="3270" y="18308"/>
                  </a:lnTo>
                  <a:lnTo>
                    <a:pt x="3280" y="18271"/>
                  </a:lnTo>
                  <a:lnTo>
                    <a:pt x="3295" y="18227"/>
                  </a:lnTo>
                  <a:lnTo>
                    <a:pt x="3308" y="18187"/>
                  </a:lnTo>
                  <a:lnTo>
                    <a:pt x="3319" y="18150"/>
                  </a:lnTo>
                  <a:lnTo>
                    <a:pt x="3332" y="18107"/>
                  </a:lnTo>
                  <a:lnTo>
                    <a:pt x="3346" y="18066"/>
                  </a:lnTo>
                  <a:lnTo>
                    <a:pt x="3357" y="18029"/>
                  </a:lnTo>
                  <a:lnTo>
                    <a:pt x="3370" y="17986"/>
                  </a:lnTo>
                  <a:lnTo>
                    <a:pt x="3384" y="17945"/>
                  </a:lnTo>
                  <a:lnTo>
                    <a:pt x="3395" y="17908"/>
                  </a:lnTo>
                  <a:lnTo>
                    <a:pt x="3408" y="17865"/>
                  </a:lnTo>
                  <a:lnTo>
                    <a:pt x="3422" y="17824"/>
                  </a:lnTo>
                  <a:lnTo>
                    <a:pt x="3432" y="17787"/>
                  </a:lnTo>
                  <a:lnTo>
                    <a:pt x="3447" y="17743"/>
                  </a:lnTo>
                  <a:lnTo>
                    <a:pt x="3459" y="17703"/>
                  </a:lnTo>
                  <a:lnTo>
                    <a:pt x="3470" y="17665"/>
                  </a:lnTo>
                  <a:lnTo>
                    <a:pt x="3485" y="17621"/>
                  </a:lnTo>
                  <a:lnTo>
                    <a:pt x="3497" y="17581"/>
                  </a:lnTo>
                  <a:lnTo>
                    <a:pt x="3508" y="17543"/>
                  </a:lnTo>
                  <a:lnTo>
                    <a:pt x="3523" y="17499"/>
                  </a:lnTo>
                  <a:lnTo>
                    <a:pt x="3535" y="17459"/>
                  </a:lnTo>
                  <a:lnTo>
                    <a:pt x="3546" y="17421"/>
                  </a:lnTo>
                  <a:lnTo>
                    <a:pt x="3560" y="17377"/>
                  </a:lnTo>
                  <a:lnTo>
                    <a:pt x="3574" y="17336"/>
                  </a:lnTo>
                  <a:lnTo>
                    <a:pt x="3584" y="17299"/>
                  </a:lnTo>
                  <a:lnTo>
                    <a:pt x="3598" y="17255"/>
                  </a:lnTo>
                  <a:lnTo>
                    <a:pt x="3611" y="17214"/>
                  </a:lnTo>
                  <a:lnTo>
                    <a:pt x="3622" y="17176"/>
                  </a:lnTo>
                  <a:lnTo>
                    <a:pt x="3636" y="17132"/>
                  </a:lnTo>
                  <a:lnTo>
                    <a:pt x="3649" y="17091"/>
                  </a:lnTo>
                  <a:lnTo>
                    <a:pt x="3660" y="17053"/>
                  </a:lnTo>
                  <a:lnTo>
                    <a:pt x="3674" y="17009"/>
                  </a:lnTo>
                  <a:lnTo>
                    <a:pt x="3687" y="16968"/>
                  </a:lnTo>
                  <a:lnTo>
                    <a:pt x="3698" y="16930"/>
                  </a:lnTo>
                  <a:lnTo>
                    <a:pt x="3712" y="16886"/>
                  </a:lnTo>
                  <a:lnTo>
                    <a:pt x="3725" y="16845"/>
                  </a:lnTo>
                  <a:lnTo>
                    <a:pt x="3736" y="16806"/>
                  </a:lnTo>
                  <a:lnTo>
                    <a:pt x="3750" y="16762"/>
                  </a:lnTo>
                  <a:lnTo>
                    <a:pt x="3763" y="16721"/>
                  </a:lnTo>
                  <a:lnTo>
                    <a:pt x="3774" y="16683"/>
                  </a:lnTo>
                  <a:lnTo>
                    <a:pt x="3788" y="16639"/>
                  </a:lnTo>
                  <a:lnTo>
                    <a:pt x="3801" y="16597"/>
                  </a:lnTo>
                  <a:lnTo>
                    <a:pt x="3814" y="16556"/>
                  </a:lnTo>
                  <a:lnTo>
                    <a:pt x="3825" y="16518"/>
                  </a:lnTo>
                  <a:lnTo>
                    <a:pt x="3839" y="16473"/>
                  </a:lnTo>
                  <a:lnTo>
                    <a:pt x="3852" y="16432"/>
                  </a:lnTo>
                  <a:lnTo>
                    <a:pt x="3863" y="16393"/>
                  </a:lnTo>
                  <a:lnTo>
                    <a:pt x="3877" y="16349"/>
                  </a:lnTo>
                  <a:lnTo>
                    <a:pt x="3890" y="16308"/>
                  </a:lnTo>
                  <a:lnTo>
                    <a:pt x="3901" y="16269"/>
                  </a:lnTo>
                  <a:lnTo>
                    <a:pt x="3915" y="16225"/>
                  </a:lnTo>
                  <a:lnTo>
                    <a:pt x="3928" y="16183"/>
                  </a:lnTo>
                  <a:lnTo>
                    <a:pt x="3939" y="16144"/>
                  </a:lnTo>
                  <a:lnTo>
                    <a:pt x="3953" y="16100"/>
                  </a:lnTo>
                  <a:lnTo>
                    <a:pt x="3966" y="16058"/>
                  </a:lnTo>
                  <a:lnTo>
                    <a:pt x="3977" y="16020"/>
                  </a:lnTo>
                  <a:lnTo>
                    <a:pt x="3991" y="15975"/>
                  </a:lnTo>
                  <a:lnTo>
                    <a:pt x="4004" y="15933"/>
                  </a:lnTo>
                  <a:lnTo>
                    <a:pt x="4015" y="15894"/>
                  </a:lnTo>
                  <a:lnTo>
                    <a:pt x="4029" y="15850"/>
                  </a:lnTo>
                  <a:lnTo>
                    <a:pt x="4042" y="15808"/>
                  </a:lnTo>
                  <a:lnTo>
                    <a:pt x="4053" y="15769"/>
                  </a:lnTo>
                  <a:lnTo>
                    <a:pt x="4067" y="15724"/>
                  </a:lnTo>
                  <a:lnTo>
                    <a:pt x="4080" y="15682"/>
                  </a:lnTo>
                  <a:lnTo>
                    <a:pt x="4091" y="15643"/>
                  </a:lnTo>
                  <a:lnTo>
                    <a:pt x="4105" y="15599"/>
                  </a:lnTo>
                  <a:lnTo>
                    <a:pt x="4118" y="15557"/>
                  </a:lnTo>
                  <a:lnTo>
                    <a:pt x="4129" y="15518"/>
                  </a:lnTo>
                  <a:lnTo>
                    <a:pt x="4143" y="15473"/>
                  </a:lnTo>
                  <a:lnTo>
                    <a:pt x="4156" y="15431"/>
                  </a:lnTo>
                  <a:lnTo>
                    <a:pt x="4167" y="15392"/>
                  </a:lnTo>
                  <a:lnTo>
                    <a:pt x="4181" y="15347"/>
                  </a:lnTo>
                  <a:lnTo>
                    <a:pt x="4194" y="15304"/>
                  </a:lnTo>
                  <a:lnTo>
                    <a:pt x="4205" y="15265"/>
                  </a:lnTo>
                  <a:lnTo>
                    <a:pt x="4219" y="15220"/>
                  </a:lnTo>
                  <a:lnTo>
                    <a:pt x="4232" y="15178"/>
                  </a:lnTo>
                  <a:lnTo>
                    <a:pt x="4243" y="15139"/>
                  </a:lnTo>
                  <a:lnTo>
                    <a:pt x="4257" y="15094"/>
                  </a:lnTo>
                  <a:lnTo>
                    <a:pt x="4270" y="15051"/>
                  </a:lnTo>
                  <a:lnTo>
                    <a:pt x="4281" y="15012"/>
                  </a:lnTo>
                  <a:lnTo>
                    <a:pt x="4295" y="14967"/>
                  </a:lnTo>
                  <a:lnTo>
                    <a:pt x="4308" y="14924"/>
                  </a:lnTo>
                  <a:lnTo>
                    <a:pt x="4319" y="14885"/>
                  </a:lnTo>
                  <a:lnTo>
                    <a:pt x="4333" y="14840"/>
                  </a:lnTo>
                  <a:lnTo>
                    <a:pt x="4346" y="14797"/>
                  </a:lnTo>
                  <a:lnTo>
                    <a:pt x="4357" y="14758"/>
                  </a:lnTo>
                  <a:lnTo>
                    <a:pt x="4371" y="14712"/>
                  </a:lnTo>
                  <a:lnTo>
                    <a:pt x="4384" y="14670"/>
                  </a:lnTo>
                  <a:lnTo>
                    <a:pt x="4395" y="14631"/>
                  </a:lnTo>
                  <a:lnTo>
                    <a:pt x="4409" y="14585"/>
                  </a:lnTo>
                  <a:lnTo>
                    <a:pt x="4422" y="14542"/>
                  </a:lnTo>
                  <a:lnTo>
                    <a:pt x="4433" y="14503"/>
                  </a:lnTo>
                  <a:lnTo>
                    <a:pt x="4447" y="14457"/>
                  </a:lnTo>
                  <a:lnTo>
                    <a:pt x="4460" y="14415"/>
                  </a:lnTo>
                  <a:lnTo>
                    <a:pt x="4471" y="14375"/>
                  </a:lnTo>
                  <a:lnTo>
                    <a:pt x="4485" y="14329"/>
                  </a:lnTo>
                  <a:lnTo>
                    <a:pt x="4498" y="14287"/>
                  </a:lnTo>
                  <a:lnTo>
                    <a:pt x="4509" y="14247"/>
                  </a:lnTo>
                  <a:lnTo>
                    <a:pt x="4523" y="14201"/>
                  </a:lnTo>
                  <a:lnTo>
                    <a:pt x="4536" y="14159"/>
                  </a:lnTo>
                  <a:lnTo>
                    <a:pt x="4547" y="14119"/>
                  </a:lnTo>
                  <a:lnTo>
                    <a:pt x="4561" y="14073"/>
                  </a:lnTo>
                  <a:lnTo>
                    <a:pt x="4574" y="14030"/>
                  </a:lnTo>
                  <a:lnTo>
                    <a:pt x="4585" y="13990"/>
                  </a:lnTo>
                  <a:lnTo>
                    <a:pt x="4599" y="13944"/>
                  </a:lnTo>
                  <a:lnTo>
                    <a:pt x="4612" y="13901"/>
                  </a:lnTo>
                  <a:lnTo>
                    <a:pt x="4623" y="13862"/>
                  </a:lnTo>
                  <a:lnTo>
                    <a:pt x="4637" y="13816"/>
                  </a:lnTo>
                  <a:lnTo>
                    <a:pt x="4650" y="13773"/>
                  </a:lnTo>
                  <a:lnTo>
                    <a:pt x="4661" y="13733"/>
                  </a:lnTo>
                  <a:lnTo>
                    <a:pt x="4675" y="13687"/>
                  </a:lnTo>
                  <a:lnTo>
                    <a:pt x="4688" y="13644"/>
                  </a:lnTo>
                  <a:lnTo>
                    <a:pt x="4699" y="13604"/>
                  </a:lnTo>
                  <a:lnTo>
                    <a:pt x="4713" y="13557"/>
                  </a:lnTo>
                  <a:lnTo>
                    <a:pt x="4726" y="13514"/>
                  </a:lnTo>
                  <a:lnTo>
                    <a:pt x="4739" y="13471"/>
                  </a:lnTo>
                  <a:lnTo>
                    <a:pt x="4750" y="13431"/>
                  </a:lnTo>
                  <a:lnTo>
                    <a:pt x="4764" y="13385"/>
                  </a:lnTo>
                  <a:lnTo>
                    <a:pt x="4776" y="13342"/>
                  </a:lnTo>
                  <a:lnTo>
                    <a:pt x="4788" y="13301"/>
                  </a:lnTo>
                  <a:lnTo>
                    <a:pt x="4802" y="13255"/>
                  </a:lnTo>
                  <a:lnTo>
                    <a:pt x="4815" y="13212"/>
                  </a:lnTo>
                  <a:lnTo>
                    <a:pt x="4826" y="13172"/>
                  </a:lnTo>
                  <a:lnTo>
                    <a:pt x="4840" y="13125"/>
                  </a:lnTo>
                  <a:lnTo>
                    <a:pt x="4853" y="13082"/>
                  </a:lnTo>
                  <a:lnTo>
                    <a:pt x="4864" y="13042"/>
                  </a:lnTo>
                  <a:lnTo>
                    <a:pt x="4878" y="12995"/>
                  </a:lnTo>
                  <a:lnTo>
                    <a:pt x="4890" y="12952"/>
                  </a:lnTo>
                  <a:lnTo>
                    <a:pt x="4902" y="12911"/>
                  </a:lnTo>
                  <a:lnTo>
                    <a:pt x="4915" y="12865"/>
                  </a:lnTo>
                  <a:lnTo>
                    <a:pt x="4929" y="12821"/>
                  </a:lnTo>
                  <a:lnTo>
                    <a:pt x="4940" y="12781"/>
                  </a:lnTo>
                  <a:lnTo>
                    <a:pt x="4954" y="12734"/>
                  </a:lnTo>
                  <a:lnTo>
                    <a:pt x="4966" y="12691"/>
                  </a:lnTo>
                  <a:lnTo>
                    <a:pt x="4978" y="12650"/>
                  </a:lnTo>
                  <a:lnTo>
                    <a:pt x="4991" y="12604"/>
                  </a:lnTo>
                  <a:lnTo>
                    <a:pt x="5005" y="12560"/>
                  </a:lnTo>
                  <a:lnTo>
                    <a:pt x="5016" y="12520"/>
                  </a:lnTo>
                  <a:lnTo>
                    <a:pt x="5029" y="12473"/>
                  </a:lnTo>
                  <a:lnTo>
                    <a:pt x="5043" y="12429"/>
                  </a:lnTo>
                  <a:lnTo>
                    <a:pt x="5054" y="12389"/>
                  </a:lnTo>
                  <a:lnTo>
                    <a:pt x="5067" y="12342"/>
                  </a:lnTo>
                  <a:lnTo>
                    <a:pt x="5080" y="12298"/>
                  </a:lnTo>
                  <a:lnTo>
                    <a:pt x="5092" y="12257"/>
                  </a:lnTo>
                  <a:lnTo>
                    <a:pt x="5105" y="12211"/>
                  </a:lnTo>
                  <a:lnTo>
                    <a:pt x="5118" y="12167"/>
                  </a:lnTo>
                  <a:lnTo>
                    <a:pt x="5130" y="12126"/>
                  </a:lnTo>
                  <a:lnTo>
                    <a:pt x="5143" y="12079"/>
                  </a:lnTo>
                  <a:lnTo>
                    <a:pt x="5156" y="12035"/>
                  </a:lnTo>
                  <a:lnTo>
                    <a:pt x="5168" y="11994"/>
                  </a:lnTo>
                  <a:lnTo>
                    <a:pt x="5181" y="11948"/>
                  </a:lnTo>
                  <a:lnTo>
                    <a:pt x="5194" y="11904"/>
                  </a:lnTo>
                  <a:lnTo>
                    <a:pt x="5206" y="11863"/>
                  </a:lnTo>
                  <a:lnTo>
                    <a:pt x="5219" y="11816"/>
                  </a:lnTo>
                  <a:lnTo>
                    <a:pt x="5232" y="11772"/>
                  </a:lnTo>
                  <a:lnTo>
                    <a:pt x="5244" y="11731"/>
                  </a:lnTo>
                  <a:lnTo>
                    <a:pt x="5257" y="11684"/>
                  </a:lnTo>
                  <a:lnTo>
                    <a:pt x="5270" y="11640"/>
                  </a:lnTo>
                  <a:lnTo>
                    <a:pt x="5281" y="11598"/>
                  </a:lnTo>
                  <a:lnTo>
                    <a:pt x="5295" y="11551"/>
                  </a:lnTo>
                  <a:lnTo>
                    <a:pt x="5308" y="11507"/>
                  </a:lnTo>
                  <a:lnTo>
                    <a:pt x="5320" y="11466"/>
                  </a:lnTo>
                  <a:lnTo>
                    <a:pt x="5333" y="11419"/>
                  </a:lnTo>
                  <a:lnTo>
                    <a:pt x="5346" y="11375"/>
                  </a:lnTo>
                  <a:lnTo>
                    <a:pt x="5358" y="11334"/>
                  </a:lnTo>
                  <a:lnTo>
                    <a:pt x="5371" y="11287"/>
                  </a:lnTo>
                  <a:lnTo>
                    <a:pt x="5384" y="11242"/>
                  </a:lnTo>
                  <a:lnTo>
                    <a:pt x="5396" y="11201"/>
                  </a:lnTo>
                  <a:lnTo>
                    <a:pt x="5409" y="11154"/>
                  </a:lnTo>
                  <a:lnTo>
                    <a:pt x="5422" y="11109"/>
                  </a:lnTo>
                  <a:lnTo>
                    <a:pt x="5434" y="11068"/>
                  </a:lnTo>
                  <a:lnTo>
                    <a:pt x="5447" y="11021"/>
                  </a:lnTo>
                  <a:lnTo>
                    <a:pt x="5460" y="10976"/>
                  </a:lnTo>
                  <a:lnTo>
                    <a:pt x="5472" y="10935"/>
                  </a:lnTo>
                  <a:lnTo>
                    <a:pt x="5485" y="10888"/>
                  </a:lnTo>
                  <a:lnTo>
                    <a:pt x="5498" y="10843"/>
                  </a:lnTo>
                  <a:lnTo>
                    <a:pt x="5509" y="10801"/>
                  </a:lnTo>
                  <a:lnTo>
                    <a:pt x="5523" y="10754"/>
                  </a:lnTo>
                  <a:lnTo>
                    <a:pt x="5536" y="10710"/>
                  </a:lnTo>
                  <a:lnTo>
                    <a:pt x="5547" y="10668"/>
                  </a:lnTo>
                  <a:lnTo>
                    <a:pt x="5561" y="10621"/>
                  </a:lnTo>
                  <a:lnTo>
                    <a:pt x="5574" y="10577"/>
                  </a:lnTo>
                  <a:lnTo>
                    <a:pt x="5585" y="10534"/>
                  </a:lnTo>
                  <a:lnTo>
                    <a:pt x="5599" y="10487"/>
                  </a:lnTo>
                  <a:lnTo>
                    <a:pt x="5612" y="10443"/>
                  </a:lnTo>
                  <a:lnTo>
                    <a:pt x="5624" y="10401"/>
                  </a:lnTo>
                  <a:lnTo>
                    <a:pt x="5637" y="10354"/>
                  </a:lnTo>
                  <a:lnTo>
                    <a:pt x="5650" y="10309"/>
                  </a:lnTo>
                  <a:lnTo>
                    <a:pt x="5663" y="10264"/>
                  </a:lnTo>
                  <a:lnTo>
                    <a:pt x="5674" y="10222"/>
                  </a:lnTo>
                  <a:lnTo>
                    <a:pt x="5688" y="10175"/>
                  </a:lnTo>
                  <a:lnTo>
                    <a:pt x="5701" y="10130"/>
                  </a:lnTo>
                  <a:lnTo>
                    <a:pt x="5712" y="10088"/>
                  </a:lnTo>
                  <a:lnTo>
                    <a:pt x="5726" y="10041"/>
                  </a:lnTo>
                  <a:lnTo>
                    <a:pt x="5739" y="9996"/>
                  </a:lnTo>
                  <a:lnTo>
                    <a:pt x="5750" y="9953"/>
                  </a:lnTo>
                  <a:lnTo>
                    <a:pt x="5764" y="9906"/>
                  </a:lnTo>
                  <a:lnTo>
                    <a:pt x="5777" y="9862"/>
                  </a:lnTo>
                  <a:lnTo>
                    <a:pt x="5788" y="9819"/>
                  </a:lnTo>
                  <a:lnTo>
                    <a:pt x="5802" y="9772"/>
                  </a:lnTo>
                  <a:lnTo>
                    <a:pt x="5815" y="9727"/>
                  </a:lnTo>
                  <a:lnTo>
                    <a:pt x="5826" y="9684"/>
                  </a:lnTo>
                  <a:lnTo>
                    <a:pt x="5840" y="9637"/>
                  </a:lnTo>
                  <a:lnTo>
                    <a:pt x="5853" y="9592"/>
                  </a:lnTo>
                  <a:lnTo>
                    <a:pt x="5864" y="9549"/>
                  </a:lnTo>
                  <a:lnTo>
                    <a:pt x="5878" y="9502"/>
                  </a:lnTo>
                  <a:lnTo>
                    <a:pt x="5891" y="9457"/>
                  </a:lnTo>
                  <a:lnTo>
                    <a:pt x="5902" y="9415"/>
                  </a:lnTo>
                  <a:lnTo>
                    <a:pt x="5916" y="9367"/>
                  </a:lnTo>
                  <a:lnTo>
                    <a:pt x="5929" y="9322"/>
                  </a:lnTo>
                  <a:lnTo>
                    <a:pt x="5940" y="9279"/>
                  </a:lnTo>
                  <a:lnTo>
                    <a:pt x="5954" y="9232"/>
                  </a:lnTo>
                  <a:lnTo>
                    <a:pt x="5967" y="9187"/>
                  </a:lnTo>
                  <a:lnTo>
                    <a:pt x="5978" y="9144"/>
                  </a:lnTo>
                  <a:lnTo>
                    <a:pt x="5992" y="9097"/>
                  </a:lnTo>
                  <a:lnTo>
                    <a:pt x="6005" y="9052"/>
                  </a:lnTo>
                  <a:lnTo>
                    <a:pt x="6016" y="9009"/>
                  </a:lnTo>
                  <a:lnTo>
                    <a:pt x="6030" y="8961"/>
                  </a:lnTo>
                  <a:lnTo>
                    <a:pt x="6043" y="8916"/>
                  </a:lnTo>
                  <a:lnTo>
                    <a:pt x="6054" y="8873"/>
                  </a:lnTo>
                  <a:lnTo>
                    <a:pt x="6068" y="8826"/>
                  </a:lnTo>
                  <a:lnTo>
                    <a:pt x="6081" y="8781"/>
                  </a:lnTo>
                  <a:lnTo>
                    <a:pt x="6092" y="8738"/>
                  </a:lnTo>
                  <a:lnTo>
                    <a:pt x="6106" y="8690"/>
                  </a:lnTo>
                  <a:lnTo>
                    <a:pt x="6119" y="8645"/>
                  </a:lnTo>
                  <a:lnTo>
                    <a:pt x="6130" y="8602"/>
                  </a:lnTo>
                  <a:lnTo>
                    <a:pt x="6144" y="8554"/>
                  </a:lnTo>
                  <a:lnTo>
                    <a:pt x="6157" y="8509"/>
                  </a:lnTo>
                  <a:lnTo>
                    <a:pt x="6168" y="8466"/>
                  </a:lnTo>
                  <a:lnTo>
                    <a:pt x="6182" y="8418"/>
                  </a:lnTo>
                  <a:lnTo>
                    <a:pt x="6195" y="8373"/>
                  </a:lnTo>
                  <a:lnTo>
                    <a:pt x="6206" y="8330"/>
                  </a:lnTo>
                  <a:lnTo>
                    <a:pt x="6220" y="8282"/>
                  </a:lnTo>
                  <a:lnTo>
                    <a:pt x="6233" y="8236"/>
                  </a:lnTo>
                  <a:lnTo>
                    <a:pt x="6244" y="8193"/>
                  </a:lnTo>
                  <a:lnTo>
                    <a:pt x="6258" y="8146"/>
                  </a:lnTo>
                  <a:lnTo>
                    <a:pt x="6271" y="8100"/>
                  </a:lnTo>
                  <a:lnTo>
                    <a:pt x="6282" y="8057"/>
                  </a:lnTo>
                  <a:lnTo>
                    <a:pt x="6296" y="8009"/>
                  </a:lnTo>
                  <a:lnTo>
                    <a:pt x="6309" y="7964"/>
                  </a:lnTo>
                  <a:lnTo>
                    <a:pt x="6320" y="7921"/>
                  </a:lnTo>
                  <a:lnTo>
                    <a:pt x="6334" y="7872"/>
                  </a:lnTo>
                  <a:lnTo>
                    <a:pt x="6347" y="7827"/>
                  </a:lnTo>
                  <a:lnTo>
                    <a:pt x="6358" y="7784"/>
                  </a:lnTo>
                  <a:lnTo>
                    <a:pt x="6372" y="7736"/>
                  </a:lnTo>
                  <a:lnTo>
                    <a:pt x="6385" y="7690"/>
                  </a:lnTo>
                  <a:lnTo>
                    <a:pt x="6396" y="7647"/>
                  </a:lnTo>
                  <a:lnTo>
                    <a:pt x="6410" y="7599"/>
                  </a:lnTo>
                  <a:lnTo>
                    <a:pt x="6423" y="7553"/>
                  </a:lnTo>
                  <a:lnTo>
                    <a:pt x="6434" y="7510"/>
                  </a:lnTo>
                  <a:lnTo>
                    <a:pt x="6448" y="7462"/>
                  </a:lnTo>
                  <a:lnTo>
                    <a:pt x="6461" y="7416"/>
                  </a:lnTo>
                  <a:lnTo>
                    <a:pt x="6472" y="7373"/>
                  </a:lnTo>
                  <a:lnTo>
                    <a:pt x="6486" y="7325"/>
                  </a:lnTo>
                  <a:lnTo>
                    <a:pt x="6499" y="7279"/>
                  </a:lnTo>
                  <a:lnTo>
                    <a:pt x="6510" y="7236"/>
                  </a:lnTo>
                  <a:lnTo>
                    <a:pt x="6524" y="7188"/>
                  </a:lnTo>
                  <a:lnTo>
                    <a:pt x="6537" y="7142"/>
                  </a:lnTo>
                  <a:lnTo>
                    <a:pt x="6548" y="7099"/>
                  </a:lnTo>
                  <a:lnTo>
                    <a:pt x="6562" y="7050"/>
                  </a:lnTo>
                  <a:lnTo>
                    <a:pt x="6575" y="7004"/>
                  </a:lnTo>
                  <a:lnTo>
                    <a:pt x="6588" y="6959"/>
                  </a:lnTo>
                  <a:lnTo>
                    <a:pt x="6599" y="6916"/>
                  </a:lnTo>
                  <a:lnTo>
                    <a:pt x="6613" y="6867"/>
                  </a:lnTo>
                  <a:lnTo>
                    <a:pt x="6626" y="6821"/>
                  </a:lnTo>
                  <a:lnTo>
                    <a:pt x="6637" y="6778"/>
                  </a:lnTo>
                  <a:lnTo>
                    <a:pt x="6651" y="6729"/>
                  </a:lnTo>
                  <a:lnTo>
                    <a:pt x="6664" y="6683"/>
                  </a:lnTo>
                  <a:lnTo>
                    <a:pt x="6675" y="6640"/>
                  </a:lnTo>
                  <a:lnTo>
                    <a:pt x="6689" y="6591"/>
                  </a:lnTo>
                  <a:lnTo>
                    <a:pt x="6702" y="6545"/>
                  </a:lnTo>
                  <a:lnTo>
                    <a:pt x="6713" y="6502"/>
                  </a:lnTo>
                  <a:lnTo>
                    <a:pt x="6727" y="6454"/>
                  </a:lnTo>
                  <a:lnTo>
                    <a:pt x="6740" y="6408"/>
                  </a:lnTo>
                  <a:lnTo>
                    <a:pt x="6751" y="6365"/>
                  </a:lnTo>
                  <a:lnTo>
                    <a:pt x="6765" y="6316"/>
                  </a:lnTo>
                  <a:lnTo>
                    <a:pt x="6778" y="6270"/>
                  </a:lnTo>
                  <a:lnTo>
                    <a:pt x="6789" y="6227"/>
                  </a:lnTo>
                  <a:lnTo>
                    <a:pt x="6803" y="6177"/>
                  </a:lnTo>
                  <a:lnTo>
                    <a:pt x="6816" y="6131"/>
                  </a:lnTo>
                  <a:lnTo>
                    <a:pt x="6827" y="6088"/>
                  </a:lnTo>
                  <a:lnTo>
                    <a:pt x="6841" y="6039"/>
                  </a:lnTo>
                  <a:lnTo>
                    <a:pt x="6854" y="5993"/>
                  </a:lnTo>
                  <a:lnTo>
                    <a:pt x="6865" y="5950"/>
                  </a:lnTo>
                  <a:lnTo>
                    <a:pt x="6879" y="5901"/>
                  </a:lnTo>
                  <a:lnTo>
                    <a:pt x="6892" y="5855"/>
                  </a:lnTo>
                  <a:lnTo>
                    <a:pt x="6903" y="5812"/>
                  </a:lnTo>
                  <a:lnTo>
                    <a:pt x="6917" y="5763"/>
                  </a:lnTo>
                  <a:lnTo>
                    <a:pt x="6930" y="5717"/>
                  </a:lnTo>
                  <a:lnTo>
                    <a:pt x="6941" y="5673"/>
                  </a:lnTo>
                  <a:lnTo>
                    <a:pt x="6955" y="5624"/>
                  </a:lnTo>
                  <a:lnTo>
                    <a:pt x="6968" y="5578"/>
                  </a:lnTo>
                  <a:lnTo>
                    <a:pt x="6979" y="5535"/>
                  </a:lnTo>
                  <a:lnTo>
                    <a:pt x="6993" y="5486"/>
                  </a:lnTo>
                  <a:lnTo>
                    <a:pt x="7006" y="5439"/>
                  </a:lnTo>
                  <a:lnTo>
                    <a:pt x="7017" y="5396"/>
                  </a:lnTo>
                  <a:lnTo>
                    <a:pt x="7031" y="5347"/>
                  </a:lnTo>
                  <a:lnTo>
                    <a:pt x="7044" y="5301"/>
                  </a:lnTo>
                  <a:lnTo>
                    <a:pt x="7055" y="5257"/>
                  </a:lnTo>
                  <a:lnTo>
                    <a:pt x="7069" y="5208"/>
                  </a:lnTo>
                  <a:lnTo>
                    <a:pt x="7082" y="5162"/>
                  </a:lnTo>
                  <a:lnTo>
                    <a:pt x="7093" y="5119"/>
                  </a:lnTo>
                  <a:lnTo>
                    <a:pt x="7107" y="5069"/>
                  </a:lnTo>
                  <a:lnTo>
                    <a:pt x="7120" y="5023"/>
                  </a:lnTo>
                  <a:lnTo>
                    <a:pt x="7131" y="4980"/>
                  </a:lnTo>
                  <a:lnTo>
                    <a:pt x="7145" y="4930"/>
                  </a:lnTo>
                  <a:lnTo>
                    <a:pt x="7158" y="4884"/>
                  </a:lnTo>
                  <a:lnTo>
                    <a:pt x="7169" y="4841"/>
                  </a:lnTo>
                  <a:lnTo>
                    <a:pt x="7183" y="4791"/>
                  </a:lnTo>
                  <a:lnTo>
                    <a:pt x="7196" y="4745"/>
                  </a:lnTo>
                  <a:lnTo>
                    <a:pt x="7207" y="4702"/>
                  </a:lnTo>
                  <a:lnTo>
                    <a:pt x="7221" y="4652"/>
                  </a:lnTo>
                  <a:lnTo>
                    <a:pt x="7234" y="4606"/>
                  </a:lnTo>
                  <a:lnTo>
                    <a:pt x="7245" y="4562"/>
                  </a:lnTo>
                  <a:lnTo>
                    <a:pt x="7259" y="4513"/>
                  </a:lnTo>
                  <a:lnTo>
                    <a:pt x="7272" y="4467"/>
                  </a:lnTo>
                  <a:lnTo>
                    <a:pt x="7283" y="4423"/>
                  </a:lnTo>
                  <a:lnTo>
                    <a:pt x="7297" y="4374"/>
                  </a:lnTo>
                  <a:lnTo>
                    <a:pt x="7310" y="4327"/>
                  </a:lnTo>
                  <a:lnTo>
                    <a:pt x="7321" y="4284"/>
                  </a:lnTo>
                  <a:lnTo>
                    <a:pt x="7335" y="4234"/>
                  </a:lnTo>
                  <a:lnTo>
                    <a:pt x="7348" y="4188"/>
                  </a:lnTo>
                  <a:lnTo>
                    <a:pt x="7359" y="4144"/>
                  </a:lnTo>
                  <a:lnTo>
                    <a:pt x="7373" y="4095"/>
                  </a:lnTo>
                  <a:lnTo>
                    <a:pt x="7386" y="4048"/>
                  </a:lnTo>
                  <a:lnTo>
                    <a:pt x="7397" y="4005"/>
                  </a:lnTo>
                  <a:lnTo>
                    <a:pt x="7411" y="3955"/>
                  </a:lnTo>
                  <a:lnTo>
                    <a:pt x="7424" y="3909"/>
                  </a:lnTo>
                  <a:lnTo>
                    <a:pt x="7435" y="3865"/>
                  </a:lnTo>
                  <a:lnTo>
                    <a:pt x="7449" y="3816"/>
                  </a:lnTo>
                  <a:lnTo>
                    <a:pt x="7462" y="3769"/>
                  </a:lnTo>
                  <a:lnTo>
                    <a:pt x="7473" y="3726"/>
                  </a:lnTo>
                  <a:lnTo>
                    <a:pt x="7487" y="3676"/>
                  </a:lnTo>
                  <a:lnTo>
                    <a:pt x="7500" y="3630"/>
                  </a:lnTo>
                  <a:lnTo>
                    <a:pt x="7513" y="3583"/>
                  </a:lnTo>
                  <a:lnTo>
                    <a:pt x="7524" y="3539"/>
                  </a:lnTo>
                  <a:lnTo>
                    <a:pt x="7538" y="3490"/>
                  </a:lnTo>
                  <a:lnTo>
                    <a:pt x="7551" y="3443"/>
                  </a:lnTo>
                  <a:lnTo>
                    <a:pt x="7562" y="3400"/>
                  </a:lnTo>
                  <a:lnTo>
                    <a:pt x="7576" y="3350"/>
                  </a:lnTo>
                  <a:lnTo>
                    <a:pt x="7589" y="3303"/>
                  </a:lnTo>
                  <a:lnTo>
                    <a:pt x="7600" y="3260"/>
                  </a:lnTo>
                  <a:lnTo>
                    <a:pt x="7614" y="3210"/>
                  </a:lnTo>
                  <a:lnTo>
                    <a:pt x="7627" y="3164"/>
                  </a:lnTo>
                  <a:lnTo>
                    <a:pt x="7638" y="3120"/>
                  </a:lnTo>
                  <a:lnTo>
                    <a:pt x="7652" y="3070"/>
                  </a:lnTo>
                  <a:lnTo>
                    <a:pt x="7665" y="3024"/>
                  </a:lnTo>
                  <a:lnTo>
                    <a:pt x="7676" y="2980"/>
                  </a:lnTo>
                  <a:lnTo>
                    <a:pt x="7690" y="2930"/>
                  </a:lnTo>
                  <a:lnTo>
                    <a:pt x="7703" y="2884"/>
                  </a:lnTo>
                  <a:lnTo>
                    <a:pt x="7714" y="2840"/>
                  </a:lnTo>
                  <a:lnTo>
                    <a:pt x="7728" y="2790"/>
                  </a:lnTo>
                  <a:lnTo>
                    <a:pt x="7741" y="2743"/>
                  </a:lnTo>
                  <a:lnTo>
                    <a:pt x="7752" y="2700"/>
                  </a:lnTo>
                  <a:lnTo>
                    <a:pt x="7766" y="2650"/>
                  </a:lnTo>
                  <a:lnTo>
                    <a:pt x="7779" y="2603"/>
                  </a:lnTo>
                  <a:lnTo>
                    <a:pt x="7790" y="2560"/>
                  </a:lnTo>
                  <a:lnTo>
                    <a:pt x="7804" y="2510"/>
                  </a:lnTo>
                  <a:lnTo>
                    <a:pt x="7817" y="2463"/>
                  </a:lnTo>
                  <a:lnTo>
                    <a:pt x="7828" y="2419"/>
                  </a:lnTo>
                  <a:lnTo>
                    <a:pt x="7842" y="2370"/>
                  </a:lnTo>
                  <a:lnTo>
                    <a:pt x="7855" y="2323"/>
                  </a:lnTo>
                  <a:lnTo>
                    <a:pt x="7866" y="2279"/>
                  </a:lnTo>
                  <a:lnTo>
                    <a:pt x="7880" y="2229"/>
                  </a:lnTo>
                  <a:lnTo>
                    <a:pt x="7893" y="2183"/>
                  </a:lnTo>
                  <a:lnTo>
                    <a:pt x="7904" y="2139"/>
                  </a:lnTo>
                  <a:lnTo>
                    <a:pt x="7918" y="2089"/>
                  </a:lnTo>
                  <a:lnTo>
                    <a:pt x="7931" y="2042"/>
                  </a:lnTo>
                  <a:lnTo>
                    <a:pt x="7942" y="1999"/>
                  </a:lnTo>
                  <a:lnTo>
                    <a:pt x="7956" y="1949"/>
                  </a:lnTo>
                  <a:lnTo>
                    <a:pt x="7969" y="1902"/>
                  </a:lnTo>
                  <a:lnTo>
                    <a:pt x="7980" y="1858"/>
                  </a:lnTo>
                  <a:lnTo>
                    <a:pt x="7994" y="1808"/>
                  </a:lnTo>
                  <a:lnTo>
                    <a:pt x="8007" y="1762"/>
                  </a:lnTo>
                  <a:lnTo>
                    <a:pt x="8018" y="1718"/>
                  </a:lnTo>
                  <a:lnTo>
                    <a:pt x="8032" y="1668"/>
                  </a:lnTo>
                  <a:lnTo>
                    <a:pt x="8045" y="1621"/>
                  </a:lnTo>
                  <a:lnTo>
                    <a:pt x="8056" y="1577"/>
                  </a:lnTo>
                  <a:lnTo>
                    <a:pt x="8070" y="1528"/>
                  </a:lnTo>
                  <a:lnTo>
                    <a:pt x="8083" y="1481"/>
                  </a:lnTo>
                  <a:lnTo>
                    <a:pt x="8094" y="1437"/>
                  </a:lnTo>
                  <a:lnTo>
                    <a:pt x="8108" y="1387"/>
                  </a:lnTo>
                  <a:lnTo>
                    <a:pt x="8121" y="1340"/>
                  </a:lnTo>
                  <a:lnTo>
                    <a:pt x="8132" y="1297"/>
                  </a:lnTo>
                  <a:lnTo>
                    <a:pt x="8146" y="1247"/>
                  </a:lnTo>
                  <a:lnTo>
                    <a:pt x="8159" y="1200"/>
                  </a:lnTo>
                  <a:lnTo>
                    <a:pt x="8170" y="1156"/>
                  </a:lnTo>
                  <a:lnTo>
                    <a:pt x="8184" y="1106"/>
                  </a:lnTo>
                  <a:lnTo>
                    <a:pt x="8197" y="1059"/>
                  </a:lnTo>
                  <a:lnTo>
                    <a:pt x="8208" y="1015"/>
                  </a:lnTo>
                  <a:lnTo>
                    <a:pt x="8222" y="966"/>
                  </a:lnTo>
                  <a:lnTo>
                    <a:pt x="8235" y="919"/>
                  </a:lnTo>
                  <a:lnTo>
                    <a:pt x="8246" y="875"/>
                  </a:lnTo>
                  <a:lnTo>
                    <a:pt x="8260" y="825"/>
                  </a:lnTo>
                  <a:lnTo>
                    <a:pt x="8273" y="778"/>
                  </a:lnTo>
                  <a:lnTo>
                    <a:pt x="8284" y="734"/>
                  </a:lnTo>
                  <a:lnTo>
                    <a:pt x="8298" y="684"/>
                  </a:lnTo>
                  <a:lnTo>
                    <a:pt x="8311" y="638"/>
                  </a:lnTo>
                  <a:lnTo>
                    <a:pt x="8322" y="594"/>
                  </a:lnTo>
                  <a:lnTo>
                    <a:pt x="8336" y="544"/>
                  </a:lnTo>
                  <a:lnTo>
                    <a:pt x="8349" y="497"/>
                  </a:lnTo>
                  <a:lnTo>
                    <a:pt x="8360" y="453"/>
                  </a:lnTo>
                  <a:lnTo>
                    <a:pt x="8374" y="403"/>
                  </a:lnTo>
                  <a:lnTo>
                    <a:pt x="8387" y="356"/>
                  </a:lnTo>
                  <a:lnTo>
                    <a:pt x="8398" y="312"/>
                  </a:lnTo>
                  <a:lnTo>
                    <a:pt x="8412" y="263"/>
                  </a:lnTo>
                  <a:lnTo>
                    <a:pt x="8425" y="216"/>
                  </a:lnTo>
                  <a:lnTo>
                    <a:pt x="8436" y="172"/>
                  </a:lnTo>
                  <a:lnTo>
                    <a:pt x="8450" y="122"/>
                  </a:lnTo>
                  <a:cubicBezTo>
                    <a:pt x="8471" y="45"/>
                    <a:pt x="8550" y="0"/>
                    <a:pt x="8627" y="22"/>
                  </a:cubicBezTo>
                  <a:cubicBezTo>
                    <a:pt x="8704" y="43"/>
                    <a:pt x="8748" y="122"/>
                    <a:pt x="8727" y="199"/>
                  </a:cubicBezTo>
                  <a:lnTo>
                    <a:pt x="8715" y="243"/>
                  </a:lnTo>
                  <a:lnTo>
                    <a:pt x="8702" y="293"/>
                  </a:lnTo>
                  <a:lnTo>
                    <a:pt x="8689" y="340"/>
                  </a:lnTo>
                  <a:lnTo>
                    <a:pt x="8677" y="385"/>
                  </a:lnTo>
                  <a:lnTo>
                    <a:pt x="8664" y="433"/>
                  </a:lnTo>
                  <a:lnTo>
                    <a:pt x="8651" y="480"/>
                  </a:lnTo>
                  <a:lnTo>
                    <a:pt x="8639" y="524"/>
                  </a:lnTo>
                  <a:lnTo>
                    <a:pt x="8626" y="574"/>
                  </a:lnTo>
                  <a:lnTo>
                    <a:pt x="8613" y="621"/>
                  </a:lnTo>
                  <a:lnTo>
                    <a:pt x="8601" y="665"/>
                  </a:lnTo>
                  <a:lnTo>
                    <a:pt x="8588" y="715"/>
                  </a:lnTo>
                  <a:lnTo>
                    <a:pt x="8575" y="763"/>
                  </a:lnTo>
                  <a:lnTo>
                    <a:pt x="8563" y="805"/>
                  </a:lnTo>
                  <a:lnTo>
                    <a:pt x="8550" y="855"/>
                  </a:lnTo>
                  <a:lnTo>
                    <a:pt x="8537" y="902"/>
                  </a:lnTo>
                  <a:lnTo>
                    <a:pt x="8525" y="946"/>
                  </a:lnTo>
                  <a:lnTo>
                    <a:pt x="8512" y="996"/>
                  </a:lnTo>
                  <a:lnTo>
                    <a:pt x="8499" y="1043"/>
                  </a:lnTo>
                  <a:lnTo>
                    <a:pt x="8487" y="1088"/>
                  </a:lnTo>
                  <a:lnTo>
                    <a:pt x="8474" y="1136"/>
                  </a:lnTo>
                  <a:lnTo>
                    <a:pt x="8461" y="1183"/>
                  </a:lnTo>
                  <a:lnTo>
                    <a:pt x="8449" y="1227"/>
                  </a:lnTo>
                  <a:lnTo>
                    <a:pt x="8436" y="1277"/>
                  </a:lnTo>
                  <a:lnTo>
                    <a:pt x="8423" y="1324"/>
                  </a:lnTo>
                  <a:lnTo>
                    <a:pt x="8411" y="1368"/>
                  </a:lnTo>
                  <a:lnTo>
                    <a:pt x="8398" y="1419"/>
                  </a:lnTo>
                  <a:lnTo>
                    <a:pt x="8385" y="1464"/>
                  </a:lnTo>
                  <a:lnTo>
                    <a:pt x="8373" y="1508"/>
                  </a:lnTo>
                  <a:lnTo>
                    <a:pt x="8360" y="1558"/>
                  </a:lnTo>
                  <a:lnTo>
                    <a:pt x="8347" y="1605"/>
                  </a:lnTo>
                  <a:lnTo>
                    <a:pt x="8335" y="1650"/>
                  </a:lnTo>
                  <a:lnTo>
                    <a:pt x="8322" y="1698"/>
                  </a:lnTo>
                  <a:lnTo>
                    <a:pt x="8309" y="1745"/>
                  </a:lnTo>
                  <a:lnTo>
                    <a:pt x="8297" y="1789"/>
                  </a:lnTo>
                  <a:lnTo>
                    <a:pt x="8284" y="1839"/>
                  </a:lnTo>
                  <a:lnTo>
                    <a:pt x="8271" y="1887"/>
                  </a:lnTo>
                  <a:lnTo>
                    <a:pt x="8259" y="1929"/>
                  </a:lnTo>
                  <a:lnTo>
                    <a:pt x="8246" y="1979"/>
                  </a:lnTo>
                  <a:lnTo>
                    <a:pt x="8233" y="2026"/>
                  </a:lnTo>
                  <a:lnTo>
                    <a:pt x="8221" y="2070"/>
                  </a:lnTo>
                  <a:lnTo>
                    <a:pt x="8208" y="2121"/>
                  </a:lnTo>
                  <a:lnTo>
                    <a:pt x="8195" y="2166"/>
                  </a:lnTo>
                  <a:lnTo>
                    <a:pt x="8183" y="2210"/>
                  </a:lnTo>
                  <a:lnTo>
                    <a:pt x="8170" y="2260"/>
                  </a:lnTo>
                  <a:lnTo>
                    <a:pt x="8157" y="2308"/>
                  </a:lnTo>
                  <a:lnTo>
                    <a:pt x="8145" y="2350"/>
                  </a:lnTo>
                  <a:lnTo>
                    <a:pt x="8132" y="2400"/>
                  </a:lnTo>
                  <a:lnTo>
                    <a:pt x="8119" y="2447"/>
                  </a:lnTo>
                  <a:lnTo>
                    <a:pt x="8107" y="2492"/>
                  </a:lnTo>
                  <a:lnTo>
                    <a:pt x="8094" y="2540"/>
                  </a:lnTo>
                  <a:lnTo>
                    <a:pt x="8081" y="2587"/>
                  </a:lnTo>
                  <a:lnTo>
                    <a:pt x="8069" y="2631"/>
                  </a:lnTo>
                  <a:lnTo>
                    <a:pt x="8056" y="2682"/>
                  </a:lnTo>
                  <a:lnTo>
                    <a:pt x="8043" y="2727"/>
                  </a:lnTo>
                  <a:lnTo>
                    <a:pt x="8031" y="2771"/>
                  </a:lnTo>
                  <a:lnTo>
                    <a:pt x="8018" y="2822"/>
                  </a:lnTo>
                  <a:lnTo>
                    <a:pt x="8005" y="2867"/>
                  </a:lnTo>
                  <a:lnTo>
                    <a:pt x="7993" y="2911"/>
                  </a:lnTo>
                  <a:lnTo>
                    <a:pt x="7980" y="2961"/>
                  </a:lnTo>
                  <a:lnTo>
                    <a:pt x="7967" y="3009"/>
                  </a:lnTo>
                  <a:lnTo>
                    <a:pt x="7955" y="3051"/>
                  </a:lnTo>
                  <a:lnTo>
                    <a:pt x="7942" y="3101"/>
                  </a:lnTo>
                  <a:lnTo>
                    <a:pt x="7929" y="3149"/>
                  </a:lnTo>
                  <a:lnTo>
                    <a:pt x="7917" y="3191"/>
                  </a:lnTo>
                  <a:lnTo>
                    <a:pt x="7904" y="3241"/>
                  </a:lnTo>
                  <a:lnTo>
                    <a:pt x="7891" y="3289"/>
                  </a:lnTo>
                  <a:lnTo>
                    <a:pt x="7879" y="3331"/>
                  </a:lnTo>
                  <a:lnTo>
                    <a:pt x="7866" y="3382"/>
                  </a:lnTo>
                  <a:lnTo>
                    <a:pt x="7853" y="3427"/>
                  </a:lnTo>
                  <a:lnTo>
                    <a:pt x="7841" y="3471"/>
                  </a:lnTo>
                  <a:lnTo>
                    <a:pt x="7828" y="3522"/>
                  </a:lnTo>
                  <a:lnTo>
                    <a:pt x="7815" y="3567"/>
                  </a:lnTo>
                  <a:lnTo>
                    <a:pt x="7803" y="3612"/>
                  </a:lnTo>
                  <a:lnTo>
                    <a:pt x="7790" y="3660"/>
                  </a:lnTo>
                  <a:lnTo>
                    <a:pt x="7777" y="3707"/>
                  </a:lnTo>
                  <a:lnTo>
                    <a:pt x="7764" y="3755"/>
                  </a:lnTo>
                  <a:lnTo>
                    <a:pt x="7752" y="3797"/>
                  </a:lnTo>
                  <a:lnTo>
                    <a:pt x="7739" y="3848"/>
                  </a:lnTo>
                  <a:lnTo>
                    <a:pt x="7726" y="3893"/>
                  </a:lnTo>
                  <a:lnTo>
                    <a:pt x="7714" y="3938"/>
                  </a:lnTo>
                  <a:lnTo>
                    <a:pt x="7701" y="3986"/>
                  </a:lnTo>
                  <a:lnTo>
                    <a:pt x="7688" y="4034"/>
                  </a:lnTo>
                  <a:lnTo>
                    <a:pt x="7676" y="4076"/>
                  </a:lnTo>
                  <a:lnTo>
                    <a:pt x="7663" y="4127"/>
                  </a:lnTo>
                  <a:lnTo>
                    <a:pt x="7650" y="4172"/>
                  </a:lnTo>
                  <a:lnTo>
                    <a:pt x="7638" y="4217"/>
                  </a:lnTo>
                  <a:lnTo>
                    <a:pt x="7625" y="4265"/>
                  </a:lnTo>
                  <a:lnTo>
                    <a:pt x="7612" y="4313"/>
                  </a:lnTo>
                  <a:lnTo>
                    <a:pt x="7600" y="4355"/>
                  </a:lnTo>
                  <a:lnTo>
                    <a:pt x="7587" y="4406"/>
                  </a:lnTo>
                  <a:lnTo>
                    <a:pt x="7574" y="4451"/>
                  </a:lnTo>
                  <a:lnTo>
                    <a:pt x="7562" y="4496"/>
                  </a:lnTo>
                  <a:lnTo>
                    <a:pt x="7549" y="4544"/>
                  </a:lnTo>
                  <a:lnTo>
                    <a:pt x="7536" y="4592"/>
                  </a:lnTo>
                  <a:lnTo>
                    <a:pt x="7524" y="4635"/>
                  </a:lnTo>
                  <a:lnTo>
                    <a:pt x="7511" y="4683"/>
                  </a:lnTo>
                  <a:lnTo>
                    <a:pt x="7498" y="4731"/>
                  </a:lnTo>
                  <a:lnTo>
                    <a:pt x="7486" y="4773"/>
                  </a:lnTo>
                  <a:lnTo>
                    <a:pt x="7473" y="4824"/>
                  </a:lnTo>
                  <a:lnTo>
                    <a:pt x="7460" y="4870"/>
                  </a:lnTo>
                  <a:lnTo>
                    <a:pt x="7448" y="4912"/>
                  </a:lnTo>
                  <a:lnTo>
                    <a:pt x="7435" y="4963"/>
                  </a:lnTo>
                  <a:lnTo>
                    <a:pt x="7422" y="5009"/>
                  </a:lnTo>
                  <a:lnTo>
                    <a:pt x="7410" y="5051"/>
                  </a:lnTo>
                  <a:lnTo>
                    <a:pt x="7397" y="5102"/>
                  </a:lnTo>
                  <a:lnTo>
                    <a:pt x="7384" y="5148"/>
                  </a:lnTo>
                  <a:lnTo>
                    <a:pt x="7372" y="5190"/>
                  </a:lnTo>
                  <a:lnTo>
                    <a:pt x="7359" y="5241"/>
                  </a:lnTo>
                  <a:lnTo>
                    <a:pt x="7346" y="5287"/>
                  </a:lnTo>
                  <a:lnTo>
                    <a:pt x="7334" y="5330"/>
                  </a:lnTo>
                  <a:lnTo>
                    <a:pt x="7321" y="5378"/>
                  </a:lnTo>
                  <a:lnTo>
                    <a:pt x="7308" y="5426"/>
                  </a:lnTo>
                  <a:lnTo>
                    <a:pt x="7296" y="5469"/>
                  </a:lnTo>
                  <a:lnTo>
                    <a:pt x="7283" y="5518"/>
                  </a:lnTo>
                  <a:lnTo>
                    <a:pt x="7270" y="5563"/>
                  </a:lnTo>
                  <a:lnTo>
                    <a:pt x="7258" y="5608"/>
                  </a:lnTo>
                  <a:lnTo>
                    <a:pt x="7245" y="5657"/>
                  </a:lnTo>
                  <a:lnTo>
                    <a:pt x="7232" y="5703"/>
                  </a:lnTo>
                  <a:lnTo>
                    <a:pt x="7220" y="5746"/>
                  </a:lnTo>
                  <a:lnTo>
                    <a:pt x="7207" y="5794"/>
                  </a:lnTo>
                  <a:lnTo>
                    <a:pt x="7194" y="5842"/>
                  </a:lnTo>
                  <a:lnTo>
                    <a:pt x="7182" y="5885"/>
                  </a:lnTo>
                  <a:lnTo>
                    <a:pt x="7169" y="5934"/>
                  </a:lnTo>
                  <a:lnTo>
                    <a:pt x="7156" y="5980"/>
                  </a:lnTo>
                  <a:lnTo>
                    <a:pt x="7144" y="6023"/>
                  </a:lnTo>
                  <a:lnTo>
                    <a:pt x="7131" y="6072"/>
                  </a:lnTo>
                  <a:lnTo>
                    <a:pt x="7118" y="6118"/>
                  </a:lnTo>
                  <a:lnTo>
                    <a:pt x="7106" y="6161"/>
                  </a:lnTo>
                  <a:lnTo>
                    <a:pt x="7093" y="6210"/>
                  </a:lnTo>
                  <a:lnTo>
                    <a:pt x="7080" y="6256"/>
                  </a:lnTo>
                  <a:lnTo>
                    <a:pt x="7068" y="6298"/>
                  </a:lnTo>
                  <a:lnTo>
                    <a:pt x="7055" y="6349"/>
                  </a:lnTo>
                  <a:lnTo>
                    <a:pt x="7042" y="6395"/>
                  </a:lnTo>
                  <a:lnTo>
                    <a:pt x="7030" y="6438"/>
                  </a:lnTo>
                  <a:lnTo>
                    <a:pt x="7017" y="6487"/>
                  </a:lnTo>
                  <a:lnTo>
                    <a:pt x="7004" y="6533"/>
                  </a:lnTo>
                  <a:lnTo>
                    <a:pt x="6992" y="6575"/>
                  </a:lnTo>
                  <a:lnTo>
                    <a:pt x="6979" y="6624"/>
                  </a:lnTo>
                  <a:lnTo>
                    <a:pt x="6966" y="6670"/>
                  </a:lnTo>
                  <a:lnTo>
                    <a:pt x="6954" y="6713"/>
                  </a:lnTo>
                  <a:lnTo>
                    <a:pt x="6941" y="6762"/>
                  </a:lnTo>
                  <a:lnTo>
                    <a:pt x="6928" y="6808"/>
                  </a:lnTo>
                  <a:lnTo>
                    <a:pt x="6916" y="6851"/>
                  </a:lnTo>
                  <a:lnTo>
                    <a:pt x="6903" y="6900"/>
                  </a:lnTo>
                  <a:lnTo>
                    <a:pt x="6890" y="6946"/>
                  </a:lnTo>
                  <a:lnTo>
                    <a:pt x="6878" y="6989"/>
                  </a:lnTo>
                  <a:lnTo>
                    <a:pt x="6865" y="7038"/>
                  </a:lnTo>
                  <a:lnTo>
                    <a:pt x="6852" y="7083"/>
                  </a:lnTo>
                  <a:lnTo>
                    <a:pt x="6839" y="7129"/>
                  </a:lnTo>
                  <a:lnTo>
                    <a:pt x="6827" y="7172"/>
                  </a:lnTo>
                  <a:lnTo>
                    <a:pt x="6814" y="7221"/>
                  </a:lnTo>
                  <a:lnTo>
                    <a:pt x="6801" y="7267"/>
                  </a:lnTo>
                  <a:lnTo>
                    <a:pt x="6789" y="7309"/>
                  </a:lnTo>
                  <a:lnTo>
                    <a:pt x="6776" y="7358"/>
                  </a:lnTo>
                  <a:lnTo>
                    <a:pt x="6763" y="7404"/>
                  </a:lnTo>
                  <a:lnTo>
                    <a:pt x="6751" y="7446"/>
                  </a:lnTo>
                  <a:lnTo>
                    <a:pt x="6738" y="7495"/>
                  </a:lnTo>
                  <a:lnTo>
                    <a:pt x="6725" y="7541"/>
                  </a:lnTo>
                  <a:lnTo>
                    <a:pt x="6713" y="7585"/>
                  </a:lnTo>
                  <a:lnTo>
                    <a:pt x="6700" y="7632"/>
                  </a:lnTo>
                  <a:lnTo>
                    <a:pt x="6687" y="7678"/>
                  </a:lnTo>
                  <a:lnTo>
                    <a:pt x="6675" y="7722"/>
                  </a:lnTo>
                  <a:lnTo>
                    <a:pt x="6662" y="7769"/>
                  </a:lnTo>
                  <a:lnTo>
                    <a:pt x="6649" y="7815"/>
                  </a:lnTo>
                  <a:lnTo>
                    <a:pt x="6637" y="7857"/>
                  </a:lnTo>
                  <a:lnTo>
                    <a:pt x="6624" y="7906"/>
                  </a:lnTo>
                  <a:lnTo>
                    <a:pt x="6611" y="7951"/>
                  </a:lnTo>
                  <a:lnTo>
                    <a:pt x="6599" y="7994"/>
                  </a:lnTo>
                  <a:lnTo>
                    <a:pt x="6586" y="8043"/>
                  </a:lnTo>
                  <a:lnTo>
                    <a:pt x="6573" y="8088"/>
                  </a:lnTo>
                  <a:lnTo>
                    <a:pt x="6561" y="8132"/>
                  </a:lnTo>
                  <a:lnTo>
                    <a:pt x="6548" y="8179"/>
                  </a:lnTo>
                  <a:lnTo>
                    <a:pt x="6535" y="8225"/>
                  </a:lnTo>
                  <a:lnTo>
                    <a:pt x="6523" y="8268"/>
                  </a:lnTo>
                  <a:lnTo>
                    <a:pt x="6510" y="8315"/>
                  </a:lnTo>
                  <a:lnTo>
                    <a:pt x="6497" y="8361"/>
                  </a:lnTo>
                  <a:lnTo>
                    <a:pt x="6485" y="8403"/>
                  </a:lnTo>
                  <a:lnTo>
                    <a:pt x="6472" y="8452"/>
                  </a:lnTo>
                  <a:lnTo>
                    <a:pt x="6459" y="8497"/>
                  </a:lnTo>
                  <a:lnTo>
                    <a:pt x="6447" y="8539"/>
                  </a:lnTo>
                  <a:lnTo>
                    <a:pt x="6434" y="8588"/>
                  </a:lnTo>
                  <a:lnTo>
                    <a:pt x="6421" y="8633"/>
                  </a:lnTo>
                  <a:lnTo>
                    <a:pt x="6409" y="8675"/>
                  </a:lnTo>
                  <a:lnTo>
                    <a:pt x="6396" y="8724"/>
                  </a:lnTo>
                  <a:lnTo>
                    <a:pt x="6383" y="8769"/>
                  </a:lnTo>
                  <a:lnTo>
                    <a:pt x="6371" y="8811"/>
                  </a:lnTo>
                  <a:lnTo>
                    <a:pt x="6358" y="8860"/>
                  </a:lnTo>
                  <a:lnTo>
                    <a:pt x="6345" y="8905"/>
                  </a:lnTo>
                  <a:lnTo>
                    <a:pt x="6333" y="8948"/>
                  </a:lnTo>
                  <a:lnTo>
                    <a:pt x="6320" y="8995"/>
                  </a:lnTo>
                  <a:lnTo>
                    <a:pt x="6307" y="9040"/>
                  </a:lnTo>
                  <a:lnTo>
                    <a:pt x="6295" y="9084"/>
                  </a:lnTo>
                  <a:lnTo>
                    <a:pt x="6282" y="9131"/>
                  </a:lnTo>
                  <a:lnTo>
                    <a:pt x="6269" y="9176"/>
                  </a:lnTo>
                  <a:lnTo>
                    <a:pt x="6257" y="9219"/>
                  </a:lnTo>
                  <a:lnTo>
                    <a:pt x="6244" y="9266"/>
                  </a:lnTo>
                  <a:lnTo>
                    <a:pt x="6231" y="9311"/>
                  </a:lnTo>
                  <a:lnTo>
                    <a:pt x="6219" y="9354"/>
                  </a:lnTo>
                  <a:lnTo>
                    <a:pt x="6206" y="9401"/>
                  </a:lnTo>
                  <a:lnTo>
                    <a:pt x="6193" y="9446"/>
                  </a:lnTo>
                  <a:lnTo>
                    <a:pt x="6181" y="9490"/>
                  </a:lnTo>
                  <a:lnTo>
                    <a:pt x="6168" y="9538"/>
                  </a:lnTo>
                  <a:lnTo>
                    <a:pt x="6155" y="9581"/>
                  </a:lnTo>
                  <a:lnTo>
                    <a:pt x="6143" y="9624"/>
                  </a:lnTo>
                  <a:lnTo>
                    <a:pt x="6130" y="9671"/>
                  </a:lnTo>
                  <a:lnTo>
                    <a:pt x="6117" y="9716"/>
                  </a:lnTo>
                  <a:lnTo>
                    <a:pt x="6105" y="9759"/>
                  </a:lnTo>
                  <a:lnTo>
                    <a:pt x="6092" y="9806"/>
                  </a:lnTo>
                  <a:lnTo>
                    <a:pt x="6079" y="9851"/>
                  </a:lnTo>
                  <a:lnTo>
                    <a:pt x="6067" y="9894"/>
                  </a:lnTo>
                  <a:lnTo>
                    <a:pt x="6054" y="9941"/>
                  </a:lnTo>
                  <a:lnTo>
                    <a:pt x="6041" y="9987"/>
                  </a:lnTo>
                  <a:lnTo>
                    <a:pt x="6029" y="10028"/>
                  </a:lnTo>
                  <a:lnTo>
                    <a:pt x="6016" y="10075"/>
                  </a:lnTo>
                  <a:lnTo>
                    <a:pt x="6003" y="10120"/>
                  </a:lnTo>
                  <a:lnTo>
                    <a:pt x="5991" y="10163"/>
                  </a:lnTo>
                  <a:lnTo>
                    <a:pt x="5978" y="10211"/>
                  </a:lnTo>
                  <a:lnTo>
                    <a:pt x="5965" y="10254"/>
                  </a:lnTo>
                  <a:lnTo>
                    <a:pt x="5953" y="10297"/>
                  </a:lnTo>
                  <a:lnTo>
                    <a:pt x="5940" y="10345"/>
                  </a:lnTo>
                  <a:lnTo>
                    <a:pt x="5927" y="10388"/>
                  </a:lnTo>
                  <a:lnTo>
                    <a:pt x="5914" y="10433"/>
                  </a:lnTo>
                  <a:lnTo>
                    <a:pt x="5901" y="10476"/>
                  </a:lnTo>
                  <a:lnTo>
                    <a:pt x="5889" y="10522"/>
                  </a:lnTo>
                  <a:lnTo>
                    <a:pt x="5876" y="10568"/>
                  </a:lnTo>
                  <a:lnTo>
                    <a:pt x="5864" y="10609"/>
                  </a:lnTo>
                  <a:lnTo>
                    <a:pt x="5851" y="10656"/>
                  </a:lnTo>
                  <a:lnTo>
                    <a:pt x="5838" y="10702"/>
                  </a:lnTo>
                  <a:lnTo>
                    <a:pt x="5826" y="10743"/>
                  </a:lnTo>
                  <a:lnTo>
                    <a:pt x="5813" y="10791"/>
                  </a:lnTo>
                  <a:lnTo>
                    <a:pt x="5800" y="10835"/>
                  </a:lnTo>
                  <a:lnTo>
                    <a:pt x="5788" y="10876"/>
                  </a:lnTo>
                  <a:lnTo>
                    <a:pt x="5775" y="10924"/>
                  </a:lnTo>
                  <a:lnTo>
                    <a:pt x="5762" y="10967"/>
                  </a:lnTo>
                  <a:lnTo>
                    <a:pt x="5749" y="11010"/>
                  </a:lnTo>
                  <a:lnTo>
                    <a:pt x="5737" y="11057"/>
                  </a:lnTo>
                  <a:lnTo>
                    <a:pt x="5724" y="11100"/>
                  </a:lnTo>
                  <a:lnTo>
                    <a:pt x="5711" y="11143"/>
                  </a:lnTo>
                  <a:lnTo>
                    <a:pt x="5699" y="11190"/>
                  </a:lnTo>
                  <a:lnTo>
                    <a:pt x="5686" y="11233"/>
                  </a:lnTo>
                  <a:lnTo>
                    <a:pt x="5673" y="11276"/>
                  </a:lnTo>
                  <a:lnTo>
                    <a:pt x="5661" y="11323"/>
                  </a:lnTo>
                  <a:lnTo>
                    <a:pt x="5648" y="11366"/>
                  </a:lnTo>
                  <a:lnTo>
                    <a:pt x="5635" y="11409"/>
                  </a:lnTo>
                  <a:lnTo>
                    <a:pt x="5623" y="11456"/>
                  </a:lnTo>
                  <a:lnTo>
                    <a:pt x="5610" y="11500"/>
                  </a:lnTo>
                  <a:lnTo>
                    <a:pt x="5597" y="11541"/>
                  </a:lnTo>
                  <a:lnTo>
                    <a:pt x="5585" y="11588"/>
                  </a:lnTo>
                  <a:lnTo>
                    <a:pt x="5572" y="11632"/>
                  </a:lnTo>
                  <a:lnTo>
                    <a:pt x="5560" y="11673"/>
                  </a:lnTo>
                  <a:lnTo>
                    <a:pt x="5547" y="11721"/>
                  </a:lnTo>
                  <a:lnTo>
                    <a:pt x="5534" y="11765"/>
                  </a:lnTo>
                  <a:lnTo>
                    <a:pt x="5521" y="11806"/>
                  </a:lnTo>
                  <a:lnTo>
                    <a:pt x="5509" y="11853"/>
                  </a:lnTo>
                  <a:lnTo>
                    <a:pt x="5496" y="11897"/>
                  </a:lnTo>
                  <a:lnTo>
                    <a:pt x="5483" y="11938"/>
                  </a:lnTo>
                  <a:lnTo>
                    <a:pt x="5471" y="11985"/>
                  </a:lnTo>
                  <a:lnTo>
                    <a:pt x="5458" y="12029"/>
                  </a:lnTo>
                  <a:lnTo>
                    <a:pt x="5445" y="12071"/>
                  </a:lnTo>
                  <a:lnTo>
                    <a:pt x="5433" y="12116"/>
                  </a:lnTo>
                  <a:lnTo>
                    <a:pt x="5420" y="12160"/>
                  </a:lnTo>
                  <a:lnTo>
                    <a:pt x="5407" y="12201"/>
                  </a:lnTo>
                  <a:lnTo>
                    <a:pt x="5395" y="12248"/>
                  </a:lnTo>
                  <a:lnTo>
                    <a:pt x="5382" y="12292"/>
                  </a:lnTo>
                  <a:lnTo>
                    <a:pt x="5369" y="12334"/>
                  </a:lnTo>
                  <a:lnTo>
                    <a:pt x="5357" y="12379"/>
                  </a:lnTo>
                  <a:lnTo>
                    <a:pt x="5344" y="12423"/>
                  </a:lnTo>
                  <a:lnTo>
                    <a:pt x="5331" y="12464"/>
                  </a:lnTo>
                  <a:lnTo>
                    <a:pt x="5318" y="12512"/>
                  </a:lnTo>
                  <a:lnTo>
                    <a:pt x="5306" y="12554"/>
                  </a:lnTo>
                  <a:lnTo>
                    <a:pt x="5293" y="12595"/>
                  </a:lnTo>
                  <a:lnTo>
                    <a:pt x="5280" y="12643"/>
                  </a:lnTo>
                  <a:lnTo>
                    <a:pt x="5268" y="12685"/>
                  </a:lnTo>
                  <a:lnTo>
                    <a:pt x="5255" y="12727"/>
                  </a:lnTo>
                  <a:lnTo>
                    <a:pt x="5243" y="12772"/>
                  </a:lnTo>
                  <a:lnTo>
                    <a:pt x="5229" y="12817"/>
                  </a:lnTo>
                  <a:lnTo>
                    <a:pt x="5217" y="12856"/>
                  </a:lnTo>
                  <a:lnTo>
                    <a:pt x="5204" y="12904"/>
                  </a:lnTo>
                  <a:lnTo>
                    <a:pt x="5192" y="12946"/>
                  </a:lnTo>
                  <a:lnTo>
                    <a:pt x="5179" y="12988"/>
                  </a:lnTo>
                  <a:lnTo>
                    <a:pt x="5167" y="13033"/>
                  </a:lnTo>
                  <a:lnTo>
                    <a:pt x="5153" y="13078"/>
                  </a:lnTo>
                  <a:lnTo>
                    <a:pt x="5141" y="13117"/>
                  </a:lnTo>
                  <a:lnTo>
                    <a:pt x="5128" y="13165"/>
                  </a:lnTo>
                  <a:lnTo>
                    <a:pt x="5115" y="13208"/>
                  </a:lnTo>
                  <a:lnTo>
                    <a:pt x="5103" y="13247"/>
                  </a:lnTo>
                  <a:lnTo>
                    <a:pt x="5090" y="13295"/>
                  </a:lnTo>
                  <a:lnTo>
                    <a:pt x="5077" y="13338"/>
                  </a:lnTo>
                  <a:lnTo>
                    <a:pt x="5065" y="13378"/>
                  </a:lnTo>
                  <a:lnTo>
                    <a:pt x="5053" y="13423"/>
                  </a:lnTo>
                  <a:lnTo>
                    <a:pt x="5039" y="13468"/>
                  </a:lnTo>
                  <a:lnTo>
                    <a:pt x="5027" y="13508"/>
                  </a:lnTo>
                  <a:lnTo>
                    <a:pt x="5014" y="13554"/>
                  </a:lnTo>
                  <a:lnTo>
                    <a:pt x="5001" y="13597"/>
                  </a:lnTo>
                  <a:lnTo>
                    <a:pt x="4988" y="13640"/>
                  </a:lnTo>
                  <a:lnTo>
                    <a:pt x="4976" y="13679"/>
                  </a:lnTo>
                  <a:lnTo>
                    <a:pt x="4963" y="13727"/>
                  </a:lnTo>
                  <a:lnTo>
                    <a:pt x="4950" y="13770"/>
                  </a:lnTo>
                  <a:lnTo>
                    <a:pt x="4938" y="13810"/>
                  </a:lnTo>
                  <a:lnTo>
                    <a:pt x="4925" y="13856"/>
                  </a:lnTo>
                  <a:lnTo>
                    <a:pt x="4912" y="13899"/>
                  </a:lnTo>
                  <a:lnTo>
                    <a:pt x="4900" y="13939"/>
                  </a:lnTo>
                  <a:lnTo>
                    <a:pt x="4887" y="13986"/>
                  </a:lnTo>
                  <a:lnTo>
                    <a:pt x="4874" y="14027"/>
                  </a:lnTo>
                  <a:lnTo>
                    <a:pt x="4862" y="14067"/>
                  </a:lnTo>
                  <a:lnTo>
                    <a:pt x="4849" y="14113"/>
                  </a:lnTo>
                  <a:lnTo>
                    <a:pt x="4836" y="14156"/>
                  </a:lnTo>
                  <a:lnTo>
                    <a:pt x="4824" y="14196"/>
                  </a:lnTo>
                  <a:lnTo>
                    <a:pt x="4811" y="14242"/>
                  </a:lnTo>
                  <a:lnTo>
                    <a:pt x="4798" y="14286"/>
                  </a:lnTo>
                  <a:lnTo>
                    <a:pt x="4786" y="14324"/>
                  </a:lnTo>
                  <a:lnTo>
                    <a:pt x="4773" y="14370"/>
                  </a:lnTo>
                  <a:lnTo>
                    <a:pt x="4760" y="14414"/>
                  </a:lnTo>
                  <a:lnTo>
                    <a:pt x="4748" y="14452"/>
                  </a:lnTo>
                  <a:lnTo>
                    <a:pt x="4735" y="14498"/>
                  </a:lnTo>
                  <a:lnTo>
                    <a:pt x="4722" y="14542"/>
                  </a:lnTo>
                  <a:lnTo>
                    <a:pt x="4710" y="14580"/>
                  </a:lnTo>
                  <a:lnTo>
                    <a:pt x="4697" y="14627"/>
                  </a:lnTo>
                  <a:lnTo>
                    <a:pt x="4684" y="14668"/>
                  </a:lnTo>
                  <a:lnTo>
                    <a:pt x="4672" y="14708"/>
                  </a:lnTo>
                  <a:lnTo>
                    <a:pt x="4659" y="14755"/>
                  </a:lnTo>
                  <a:lnTo>
                    <a:pt x="4646" y="14797"/>
                  </a:lnTo>
                  <a:lnTo>
                    <a:pt x="4634" y="14835"/>
                  </a:lnTo>
                  <a:lnTo>
                    <a:pt x="4621" y="14882"/>
                  </a:lnTo>
                  <a:lnTo>
                    <a:pt x="4608" y="14923"/>
                  </a:lnTo>
                  <a:lnTo>
                    <a:pt x="4596" y="14964"/>
                  </a:lnTo>
                  <a:lnTo>
                    <a:pt x="4583" y="15009"/>
                  </a:lnTo>
                  <a:lnTo>
                    <a:pt x="4570" y="15050"/>
                  </a:lnTo>
                  <a:lnTo>
                    <a:pt x="4558" y="15091"/>
                  </a:lnTo>
                  <a:lnTo>
                    <a:pt x="4545" y="15136"/>
                  </a:lnTo>
                  <a:lnTo>
                    <a:pt x="4532" y="15177"/>
                  </a:lnTo>
                  <a:lnTo>
                    <a:pt x="4520" y="15218"/>
                  </a:lnTo>
                  <a:lnTo>
                    <a:pt x="4507" y="15263"/>
                  </a:lnTo>
                  <a:lnTo>
                    <a:pt x="4494" y="15305"/>
                  </a:lnTo>
                  <a:lnTo>
                    <a:pt x="4482" y="15344"/>
                  </a:lnTo>
                  <a:lnTo>
                    <a:pt x="4469" y="15389"/>
                  </a:lnTo>
                  <a:lnTo>
                    <a:pt x="4456" y="15430"/>
                  </a:lnTo>
                  <a:lnTo>
                    <a:pt x="4444" y="15471"/>
                  </a:lnTo>
                  <a:lnTo>
                    <a:pt x="4431" y="15516"/>
                  </a:lnTo>
                  <a:lnTo>
                    <a:pt x="4418" y="15558"/>
                  </a:lnTo>
                  <a:lnTo>
                    <a:pt x="4406" y="15597"/>
                  </a:lnTo>
                  <a:lnTo>
                    <a:pt x="4393" y="15642"/>
                  </a:lnTo>
                  <a:lnTo>
                    <a:pt x="4380" y="15684"/>
                  </a:lnTo>
                  <a:lnTo>
                    <a:pt x="4368" y="15724"/>
                  </a:lnTo>
                  <a:lnTo>
                    <a:pt x="4355" y="15767"/>
                  </a:lnTo>
                  <a:lnTo>
                    <a:pt x="4342" y="15809"/>
                  </a:lnTo>
                  <a:lnTo>
                    <a:pt x="4330" y="15848"/>
                  </a:lnTo>
                  <a:lnTo>
                    <a:pt x="4317" y="15893"/>
                  </a:lnTo>
                  <a:lnTo>
                    <a:pt x="4304" y="15935"/>
                  </a:lnTo>
                  <a:lnTo>
                    <a:pt x="4292" y="15975"/>
                  </a:lnTo>
                  <a:lnTo>
                    <a:pt x="4279" y="16018"/>
                  </a:lnTo>
                  <a:lnTo>
                    <a:pt x="4266" y="16060"/>
                  </a:lnTo>
                  <a:lnTo>
                    <a:pt x="4254" y="16099"/>
                  </a:lnTo>
                  <a:lnTo>
                    <a:pt x="4241" y="16145"/>
                  </a:lnTo>
                  <a:lnTo>
                    <a:pt x="4228" y="16185"/>
                  </a:lnTo>
                  <a:lnTo>
                    <a:pt x="4216" y="16225"/>
                  </a:lnTo>
                  <a:lnTo>
                    <a:pt x="4203" y="16268"/>
                  </a:lnTo>
                  <a:lnTo>
                    <a:pt x="4190" y="16310"/>
                  </a:lnTo>
                  <a:lnTo>
                    <a:pt x="4178" y="16350"/>
                  </a:lnTo>
                  <a:lnTo>
                    <a:pt x="4165" y="16393"/>
                  </a:lnTo>
                  <a:lnTo>
                    <a:pt x="4152" y="16436"/>
                  </a:lnTo>
                  <a:lnTo>
                    <a:pt x="4140" y="16474"/>
                  </a:lnTo>
                  <a:lnTo>
                    <a:pt x="4127" y="16517"/>
                  </a:lnTo>
                  <a:lnTo>
                    <a:pt x="4114" y="16560"/>
                  </a:lnTo>
                  <a:lnTo>
                    <a:pt x="4102" y="16597"/>
                  </a:lnTo>
                  <a:lnTo>
                    <a:pt x="4089" y="16643"/>
                  </a:lnTo>
                  <a:lnTo>
                    <a:pt x="4076" y="16684"/>
                  </a:lnTo>
                  <a:lnTo>
                    <a:pt x="4063" y="16724"/>
                  </a:lnTo>
                  <a:lnTo>
                    <a:pt x="4051" y="16764"/>
                  </a:lnTo>
                  <a:lnTo>
                    <a:pt x="4038" y="16808"/>
                  </a:lnTo>
                  <a:lnTo>
                    <a:pt x="4025" y="16849"/>
                  </a:lnTo>
                  <a:lnTo>
                    <a:pt x="4013" y="16887"/>
                  </a:lnTo>
                  <a:lnTo>
                    <a:pt x="4000" y="16930"/>
                  </a:lnTo>
                  <a:lnTo>
                    <a:pt x="3987" y="16973"/>
                  </a:lnTo>
                  <a:lnTo>
                    <a:pt x="3975" y="17011"/>
                  </a:lnTo>
                  <a:lnTo>
                    <a:pt x="3962" y="17055"/>
                  </a:lnTo>
                  <a:lnTo>
                    <a:pt x="3949" y="17096"/>
                  </a:lnTo>
                  <a:lnTo>
                    <a:pt x="3937" y="17134"/>
                  </a:lnTo>
                  <a:lnTo>
                    <a:pt x="3924" y="17178"/>
                  </a:lnTo>
                  <a:lnTo>
                    <a:pt x="3911" y="17219"/>
                  </a:lnTo>
                  <a:lnTo>
                    <a:pt x="3899" y="17257"/>
                  </a:lnTo>
                  <a:lnTo>
                    <a:pt x="3886" y="17301"/>
                  </a:lnTo>
                  <a:lnTo>
                    <a:pt x="3873" y="17342"/>
                  </a:lnTo>
                  <a:lnTo>
                    <a:pt x="3861" y="17380"/>
                  </a:lnTo>
                  <a:lnTo>
                    <a:pt x="3847" y="17425"/>
                  </a:lnTo>
                  <a:lnTo>
                    <a:pt x="3835" y="17464"/>
                  </a:lnTo>
                  <a:lnTo>
                    <a:pt x="3823" y="17502"/>
                  </a:lnTo>
                  <a:lnTo>
                    <a:pt x="3810" y="17546"/>
                  </a:lnTo>
                  <a:lnTo>
                    <a:pt x="3796" y="17588"/>
                  </a:lnTo>
                  <a:lnTo>
                    <a:pt x="3785" y="17624"/>
                  </a:lnTo>
                  <a:lnTo>
                    <a:pt x="3772" y="17668"/>
                  </a:lnTo>
                  <a:lnTo>
                    <a:pt x="3758" y="17710"/>
                  </a:lnTo>
                  <a:lnTo>
                    <a:pt x="3747" y="17746"/>
                  </a:lnTo>
                  <a:lnTo>
                    <a:pt x="3734" y="17790"/>
                  </a:lnTo>
                  <a:lnTo>
                    <a:pt x="3720" y="17832"/>
                  </a:lnTo>
                  <a:lnTo>
                    <a:pt x="3709" y="17868"/>
                  </a:lnTo>
                  <a:lnTo>
                    <a:pt x="3695" y="17913"/>
                  </a:lnTo>
                  <a:lnTo>
                    <a:pt x="3683" y="17952"/>
                  </a:lnTo>
                  <a:lnTo>
                    <a:pt x="3670" y="17991"/>
                  </a:lnTo>
                  <a:lnTo>
                    <a:pt x="3657" y="18034"/>
                  </a:lnTo>
                  <a:lnTo>
                    <a:pt x="3645" y="18073"/>
                  </a:lnTo>
                  <a:lnTo>
                    <a:pt x="3632" y="18112"/>
                  </a:lnTo>
                  <a:lnTo>
                    <a:pt x="3619" y="18155"/>
                  </a:lnTo>
                  <a:lnTo>
                    <a:pt x="3607" y="18194"/>
                  </a:lnTo>
                  <a:lnTo>
                    <a:pt x="3594" y="18233"/>
                  </a:lnTo>
                  <a:lnTo>
                    <a:pt x="3581" y="18276"/>
                  </a:lnTo>
                  <a:lnTo>
                    <a:pt x="3568" y="18316"/>
                  </a:lnTo>
                  <a:lnTo>
                    <a:pt x="3557" y="18352"/>
                  </a:lnTo>
                  <a:lnTo>
                    <a:pt x="3543" y="18397"/>
                  </a:lnTo>
                  <a:lnTo>
                    <a:pt x="3530" y="18437"/>
                  </a:lnTo>
                  <a:lnTo>
                    <a:pt x="3518" y="18474"/>
                  </a:lnTo>
                  <a:lnTo>
                    <a:pt x="3505" y="18517"/>
                  </a:lnTo>
                  <a:lnTo>
                    <a:pt x="3492" y="18557"/>
                  </a:lnTo>
                  <a:lnTo>
                    <a:pt x="3480" y="18594"/>
                  </a:lnTo>
                  <a:lnTo>
                    <a:pt x="3467" y="18637"/>
                  </a:lnTo>
                  <a:lnTo>
                    <a:pt x="3454" y="18677"/>
                  </a:lnTo>
                  <a:lnTo>
                    <a:pt x="3442" y="18714"/>
                  </a:lnTo>
                  <a:lnTo>
                    <a:pt x="3429" y="18757"/>
                  </a:lnTo>
                  <a:lnTo>
                    <a:pt x="3416" y="18797"/>
                  </a:lnTo>
                  <a:lnTo>
                    <a:pt x="3404" y="18834"/>
                  </a:lnTo>
                  <a:lnTo>
                    <a:pt x="3391" y="18878"/>
                  </a:lnTo>
                  <a:lnTo>
                    <a:pt x="3378" y="18916"/>
                  </a:lnTo>
                  <a:lnTo>
                    <a:pt x="3366" y="18953"/>
                  </a:lnTo>
                  <a:lnTo>
                    <a:pt x="3353" y="18996"/>
                  </a:lnTo>
                  <a:lnTo>
                    <a:pt x="3340" y="19037"/>
                  </a:lnTo>
                  <a:lnTo>
                    <a:pt x="3328" y="19072"/>
                  </a:lnTo>
                  <a:lnTo>
                    <a:pt x="3315" y="19115"/>
                  </a:lnTo>
                  <a:lnTo>
                    <a:pt x="3302" y="19156"/>
                  </a:lnTo>
                  <a:lnTo>
                    <a:pt x="3290" y="19191"/>
                  </a:lnTo>
                  <a:lnTo>
                    <a:pt x="3277" y="19235"/>
                  </a:lnTo>
                  <a:lnTo>
                    <a:pt x="3264" y="19273"/>
                  </a:lnTo>
                  <a:lnTo>
                    <a:pt x="3252" y="19311"/>
                  </a:lnTo>
                  <a:lnTo>
                    <a:pt x="3239" y="19352"/>
                  </a:lnTo>
                  <a:lnTo>
                    <a:pt x="3226" y="19393"/>
                  </a:lnTo>
                  <a:lnTo>
                    <a:pt x="3214" y="19428"/>
                  </a:lnTo>
                  <a:lnTo>
                    <a:pt x="3201" y="19472"/>
                  </a:lnTo>
                  <a:lnTo>
                    <a:pt x="3188" y="19511"/>
                  </a:lnTo>
                  <a:lnTo>
                    <a:pt x="3176" y="19546"/>
                  </a:lnTo>
                  <a:lnTo>
                    <a:pt x="3163" y="19590"/>
                  </a:lnTo>
                  <a:lnTo>
                    <a:pt x="3150" y="19629"/>
                  </a:lnTo>
                  <a:lnTo>
                    <a:pt x="3138" y="19665"/>
                  </a:lnTo>
                  <a:lnTo>
                    <a:pt x="3125" y="19706"/>
                  </a:lnTo>
                  <a:lnTo>
                    <a:pt x="3112" y="19747"/>
                  </a:lnTo>
                  <a:lnTo>
                    <a:pt x="3099" y="19786"/>
                  </a:lnTo>
                  <a:lnTo>
                    <a:pt x="3087" y="19822"/>
                  </a:lnTo>
                  <a:lnTo>
                    <a:pt x="3074" y="19864"/>
                  </a:lnTo>
                  <a:lnTo>
                    <a:pt x="3061" y="19903"/>
                  </a:lnTo>
                  <a:lnTo>
                    <a:pt x="3049" y="19939"/>
                  </a:lnTo>
                  <a:lnTo>
                    <a:pt x="3036" y="19981"/>
                  </a:lnTo>
                  <a:lnTo>
                    <a:pt x="3023" y="20020"/>
                  </a:lnTo>
                  <a:lnTo>
                    <a:pt x="3011" y="20056"/>
                  </a:lnTo>
                  <a:lnTo>
                    <a:pt x="2998" y="20098"/>
                  </a:lnTo>
                  <a:lnTo>
                    <a:pt x="2985" y="20137"/>
                  </a:lnTo>
                  <a:lnTo>
                    <a:pt x="2973" y="20174"/>
                  </a:lnTo>
                  <a:lnTo>
                    <a:pt x="2960" y="20214"/>
                  </a:lnTo>
                  <a:lnTo>
                    <a:pt x="2947" y="20253"/>
                  </a:lnTo>
                  <a:lnTo>
                    <a:pt x="2935" y="20289"/>
                  </a:lnTo>
                  <a:lnTo>
                    <a:pt x="2922" y="20332"/>
                  </a:lnTo>
                  <a:lnTo>
                    <a:pt x="2909" y="20369"/>
                  </a:lnTo>
                  <a:lnTo>
                    <a:pt x="2897" y="20405"/>
                  </a:lnTo>
                  <a:lnTo>
                    <a:pt x="2884" y="20448"/>
                  </a:lnTo>
                  <a:lnTo>
                    <a:pt x="2871" y="20485"/>
                  </a:lnTo>
                  <a:lnTo>
                    <a:pt x="2859" y="20521"/>
                  </a:lnTo>
                  <a:lnTo>
                    <a:pt x="2846" y="20564"/>
                  </a:lnTo>
                  <a:lnTo>
                    <a:pt x="2833" y="20601"/>
                  </a:lnTo>
                  <a:lnTo>
                    <a:pt x="2821" y="20638"/>
                  </a:lnTo>
                  <a:lnTo>
                    <a:pt x="2808" y="20679"/>
                  </a:lnTo>
                  <a:lnTo>
                    <a:pt x="2795" y="20716"/>
                  </a:lnTo>
                  <a:lnTo>
                    <a:pt x="2783" y="20753"/>
                  </a:lnTo>
                  <a:lnTo>
                    <a:pt x="2770" y="20793"/>
                  </a:lnTo>
                  <a:lnTo>
                    <a:pt x="2757" y="20833"/>
                  </a:lnTo>
                  <a:lnTo>
                    <a:pt x="2745" y="20868"/>
                  </a:lnTo>
                  <a:lnTo>
                    <a:pt x="2732" y="20909"/>
                  </a:lnTo>
                  <a:lnTo>
                    <a:pt x="2719" y="20946"/>
                  </a:lnTo>
                  <a:lnTo>
                    <a:pt x="2707" y="20983"/>
                  </a:lnTo>
                  <a:lnTo>
                    <a:pt x="2694" y="21024"/>
                  </a:lnTo>
                  <a:lnTo>
                    <a:pt x="2681" y="21062"/>
                  </a:lnTo>
                  <a:lnTo>
                    <a:pt x="2669" y="21097"/>
                  </a:lnTo>
                  <a:lnTo>
                    <a:pt x="2656" y="21138"/>
                  </a:lnTo>
                  <a:lnTo>
                    <a:pt x="2643" y="21176"/>
                  </a:lnTo>
                  <a:lnTo>
                    <a:pt x="2631" y="21211"/>
                  </a:lnTo>
                  <a:lnTo>
                    <a:pt x="2618" y="21252"/>
                  </a:lnTo>
                  <a:lnTo>
                    <a:pt x="2605" y="21290"/>
                  </a:lnTo>
                  <a:lnTo>
                    <a:pt x="2593" y="21325"/>
                  </a:lnTo>
                  <a:lnTo>
                    <a:pt x="2580" y="21366"/>
                  </a:lnTo>
                  <a:lnTo>
                    <a:pt x="2567" y="21404"/>
                  </a:lnTo>
                  <a:lnTo>
                    <a:pt x="2555" y="21439"/>
                  </a:lnTo>
                  <a:lnTo>
                    <a:pt x="2541" y="21481"/>
                  </a:lnTo>
                  <a:lnTo>
                    <a:pt x="2529" y="21517"/>
                  </a:lnTo>
                  <a:lnTo>
                    <a:pt x="2517" y="21552"/>
                  </a:lnTo>
                  <a:lnTo>
                    <a:pt x="2504" y="21593"/>
                  </a:lnTo>
                  <a:lnTo>
                    <a:pt x="2490" y="21632"/>
                  </a:lnTo>
                  <a:lnTo>
                    <a:pt x="2479" y="21665"/>
                  </a:lnTo>
                  <a:lnTo>
                    <a:pt x="2466" y="21706"/>
                  </a:lnTo>
                  <a:lnTo>
                    <a:pt x="2452" y="21745"/>
                  </a:lnTo>
                  <a:lnTo>
                    <a:pt x="2441" y="21778"/>
                  </a:lnTo>
                  <a:lnTo>
                    <a:pt x="2427" y="21820"/>
                  </a:lnTo>
                  <a:lnTo>
                    <a:pt x="2415" y="21856"/>
                  </a:lnTo>
                  <a:lnTo>
                    <a:pt x="2402" y="21892"/>
                  </a:lnTo>
                  <a:lnTo>
                    <a:pt x="2389" y="21932"/>
                  </a:lnTo>
                  <a:lnTo>
                    <a:pt x="2377" y="21968"/>
                  </a:lnTo>
                  <a:lnTo>
                    <a:pt x="2364" y="22004"/>
                  </a:lnTo>
                  <a:lnTo>
                    <a:pt x="2351" y="22044"/>
                  </a:lnTo>
                  <a:lnTo>
                    <a:pt x="2339" y="22080"/>
                  </a:lnTo>
                  <a:lnTo>
                    <a:pt x="2326" y="22116"/>
                  </a:lnTo>
                  <a:lnTo>
                    <a:pt x="2313" y="22156"/>
                  </a:lnTo>
                  <a:lnTo>
                    <a:pt x="2300" y="22193"/>
                  </a:lnTo>
                  <a:lnTo>
                    <a:pt x="2289" y="22226"/>
                  </a:lnTo>
                  <a:lnTo>
                    <a:pt x="2275" y="22268"/>
                  </a:lnTo>
                  <a:lnTo>
                    <a:pt x="2262" y="22305"/>
                  </a:lnTo>
                  <a:lnTo>
                    <a:pt x="2250" y="22339"/>
                  </a:lnTo>
                  <a:lnTo>
                    <a:pt x="2237" y="22379"/>
                  </a:lnTo>
                  <a:lnTo>
                    <a:pt x="2224" y="22416"/>
                  </a:lnTo>
                  <a:lnTo>
                    <a:pt x="2212" y="22450"/>
                  </a:lnTo>
                  <a:lnTo>
                    <a:pt x="2199" y="22490"/>
                  </a:lnTo>
                  <a:lnTo>
                    <a:pt x="2186" y="22527"/>
                  </a:lnTo>
                  <a:lnTo>
                    <a:pt x="2173" y="22564"/>
                  </a:lnTo>
                  <a:lnTo>
                    <a:pt x="2161" y="22599"/>
                  </a:lnTo>
                  <a:lnTo>
                    <a:pt x="2148" y="22637"/>
                  </a:lnTo>
                  <a:lnTo>
                    <a:pt x="2135" y="22674"/>
                  </a:lnTo>
                  <a:lnTo>
                    <a:pt x="2123" y="22708"/>
                  </a:lnTo>
                  <a:lnTo>
                    <a:pt x="2110" y="22749"/>
                  </a:lnTo>
                  <a:lnTo>
                    <a:pt x="2097" y="22784"/>
                  </a:lnTo>
                  <a:lnTo>
                    <a:pt x="2085" y="22818"/>
                  </a:lnTo>
                  <a:lnTo>
                    <a:pt x="2072" y="22859"/>
                  </a:lnTo>
                  <a:lnTo>
                    <a:pt x="2059" y="22894"/>
                  </a:lnTo>
                  <a:lnTo>
                    <a:pt x="2047" y="22929"/>
                  </a:lnTo>
                  <a:lnTo>
                    <a:pt x="2034" y="22967"/>
                  </a:lnTo>
                  <a:lnTo>
                    <a:pt x="2021" y="23005"/>
                  </a:lnTo>
                  <a:lnTo>
                    <a:pt x="2009" y="23037"/>
                  </a:lnTo>
                  <a:lnTo>
                    <a:pt x="1996" y="23078"/>
                  </a:lnTo>
                  <a:lnTo>
                    <a:pt x="1983" y="23113"/>
                  </a:lnTo>
                  <a:lnTo>
                    <a:pt x="1971" y="23148"/>
                  </a:lnTo>
                  <a:lnTo>
                    <a:pt x="1958" y="23187"/>
                  </a:lnTo>
                  <a:lnTo>
                    <a:pt x="1945" y="23222"/>
                  </a:lnTo>
                  <a:lnTo>
                    <a:pt x="1933" y="23257"/>
                  </a:lnTo>
                  <a:lnTo>
                    <a:pt x="1920" y="23296"/>
                  </a:lnTo>
                  <a:lnTo>
                    <a:pt x="1907" y="23332"/>
                  </a:lnTo>
                  <a:lnTo>
                    <a:pt x="1895" y="23365"/>
                  </a:lnTo>
                  <a:lnTo>
                    <a:pt x="1882" y="23403"/>
                  </a:lnTo>
                  <a:lnTo>
                    <a:pt x="1869" y="23441"/>
                  </a:lnTo>
                  <a:lnTo>
                    <a:pt x="1857" y="23474"/>
                  </a:lnTo>
                  <a:lnTo>
                    <a:pt x="1844" y="23513"/>
                  </a:lnTo>
                  <a:lnTo>
                    <a:pt x="1831" y="23549"/>
                  </a:lnTo>
                  <a:lnTo>
                    <a:pt x="1819" y="23582"/>
                  </a:lnTo>
                  <a:lnTo>
                    <a:pt x="1806" y="23621"/>
                  </a:lnTo>
                  <a:lnTo>
                    <a:pt x="1793" y="23657"/>
                  </a:lnTo>
                  <a:lnTo>
                    <a:pt x="1781" y="23691"/>
                  </a:lnTo>
                  <a:lnTo>
                    <a:pt x="1768" y="23728"/>
                  </a:lnTo>
                  <a:lnTo>
                    <a:pt x="1755" y="23764"/>
                  </a:lnTo>
                  <a:lnTo>
                    <a:pt x="1743" y="23797"/>
                  </a:lnTo>
                  <a:lnTo>
                    <a:pt x="1730" y="23836"/>
                  </a:lnTo>
                  <a:lnTo>
                    <a:pt x="1716" y="23874"/>
                  </a:lnTo>
                  <a:lnTo>
                    <a:pt x="1705" y="23904"/>
                  </a:lnTo>
                  <a:lnTo>
                    <a:pt x="1692" y="23943"/>
                  </a:lnTo>
                  <a:lnTo>
                    <a:pt x="1678" y="23981"/>
                  </a:lnTo>
                  <a:lnTo>
                    <a:pt x="1667" y="24011"/>
                  </a:lnTo>
                  <a:lnTo>
                    <a:pt x="1653" y="24052"/>
                  </a:lnTo>
                  <a:lnTo>
                    <a:pt x="1641" y="24085"/>
                  </a:lnTo>
                  <a:lnTo>
                    <a:pt x="1629" y="24119"/>
                  </a:lnTo>
                  <a:lnTo>
                    <a:pt x="1616" y="24156"/>
                  </a:lnTo>
                  <a:lnTo>
                    <a:pt x="1602" y="24194"/>
                  </a:lnTo>
                  <a:lnTo>
                    <a:pt x="1591" y="24225"/>
                  </a:lnTo>
                  <a:lnTo>
                    <a:pt x="1578" y="24262"/>
                  </a:lnTo>
                  <a:lnTo>
                    <a:pt x="1564" y="24300"/>
                  </a:lnTo>
                  <a:lnTo>
                    <a:pt x="1553" y="24331"/>
                  </a:lnTo>
                  <a:lnTo>
                    <a:pt x="1540" y="24368"/>
                  </a:lnTo>
                  <a:lnTo>
                    <a:pt x="1526" y="24406"/>
                  </a:lnTo>
                  <a:lnTo>
                    <a:pt x="1515" y="24437"/>
                  </a:lnTo>
                  <a:lnTo>
                    <a:pt x="1501" y="24476"/>
                  </a:lnTo>
                  <a:lnTo>
                    <a:pt x="1488" y="24511"/>
                  </a:lnTo>
                  <a:lnTo>
                    <a:pt x="1477" y="24542"/>
                  </a:lnTo>
                  <a:lnTo>
                    <a:pt x="1463" y="24581"/>
                  </a:lnTo>
                  <a:lnTo>
                    <a:pt x="1450" y="24616"/>
                  </a:lnTo>
                  <a:lnTo>
                    <a:pt x="1439" y="24647"/>
                  </a:lnTo>
                  <a:lnTo>
                    <a:pt x="1425" y="24686"/>
                  </a:lnTo>
                  <a:lnTo>
                    <a:pt x="1412" y="24721"/>
                  </a:lnTo>
                  <a:lnTo>
                    <a:pt x="1401" y="24752"/>
                  </a:lnTo>
                  <a:lnTo>
                    <a:pt x="1387" y="24791"/>
                  </a:lnTo>
                  <a:lnTo>
                    <a:pt x="1374" y="24826"/>
                  </a:lnTo>
                  <a:lnTo>
                    <a:pt x="1362" y="24858"/>
                  </a:lnTo>
                  <a:lnTo>
                    <a:pt x="1349" y="24895"/>
                  </a:lnTo>
                  <a:lnTo>
                    <a:pt x="1336" y="24930"/>
                  </a:lnTo>
                  <a:lnTo>
                    <a:pt x="1325" y="24961"/>
                  </a:lnTo>
                  <a:lnTo>
                    <a:pt x="1311" y="25001"/>
                  </a:lnTo>
                  <a:lnTo>
                    <a:pt x="1298" y="25034"/>
                  </a:lnTo>
                  <a:lnTo>
                    <a:pt x="1286" y="25066"/>
                  </a:lnTo>
                  <a:lnTo>
                    <a:pt x="1273" y="25103"/>
                  </a:lnTo>
                  <a:lnTo>
                    <a:pt x="1260" y="25139"/>
                  </a:lnTo>
                  <a:lnTo>
                    <a:pt x="1247" y="25172"/>
                  </a:lnTo>
                  <a:lnTo>
                    <a:pt x="1235" y="25204"/>
                  </a:lnTo>
                  <a:lnTo>
                    <a:pt x="1222" y="25241"/>
                  </a:lnTo>
                  <a:lnTo>
                    <a:pt x="1209" y="25277"/>
                  </a:lnTo>
                  <a:lnTo>
                    <a:pt x="1197" y="25307"/>
                  </a:lnTo>
                  <a:lnTo>
                    <a:pt x="1184" y="25344"/>
                  </a:lnTo>
                  <a:lnTo>
                    <a:pt x="1171" y="25380"/>
                  </a:lnTo>
                  <a:lnTo>
                    <a:pt x="1159" y="25410"/>
                  </a:lnTo>
                  <a:lnTo>
                    <a:pt x="1146" y="25448"/>
                  </a:lnTo>
                  <a:lnTo>
                    <a:pt x="1133" y="25481"/>
                  </a:lnTo>
                  <a:lnTo>
                    <a:pt x="1121" y="25513"/>
                  </a:lnTo>
                  <a:lnTo>
                    <a:pt x="1108" y="25551"/>
                  </a:lnTo>
                  <a:lnTo>
                    <a:pt x="1095" y="25585"/>
                  </a:lnTo>
                  <a:lnTo>
                    <a:pt x="1083" y="25615"/>
                  </a:lnTo>
                  <a:lnTo>
                    <a:pt x="1070" y="25653"/>
                  </a:lnTo>
                  <a:lnTo>
                    <a:pt x="1057" y="25687"/>
                  </a:lnTo>
                  <a:lnTo>
                    <a:pt x="1045" y="25717"/>
                  </a:lnTo>
                  <a:lnTo>
                    <a:pt x="1032" y="25755"/>
                  </a:lnTo>
                  <a:lnTo>
                    <a:pt x="1019" y="25789"/>
                  </a:lnTo>
                  <a:lnTo>
                    <a:pt x="1007" y="25821"/>
                  </a:lnTo>
                  <a:lnTo>
                    <a:pt x="994" y="25856"/>
                  </a:lnTo>
                  <a:lnTo>
                    <a:pt x="981" y="25890"/>
                  </a:lnTo>
                  <a:lnTo>
                    <a:pt x="969" y="25920"/>
                  </a:lnTo>
                  <a:lnTo>
                    <a:pt x="955" y="25959"/>
                  </a:lnTo>
                  <a:lnTo>
                    <a:pt x="943" y="25991"/>
                  </a:lnTo>
                  <a:lnTo>
                    <a:pt x="931" y="26021"/>
                  </a:lnTo>
                  <a:lnTo>
                    <a:pt x="917" y="26060"/>
                  </a:lnTo>
                  <a:lnTo>
                    <a:pt x="905" y="26092"/>
                  </a:lnTo>
                  <a:lnTo>
                    <a:pt x="893" y="26124"/>
                  </a:lnTo>
                  <a:lnTo>
                    <a:pt x="880" y="26159"/>
                  </a:lnTo>
                  <a:lnTo>
                    <a:pt x="866" y="26194"/>
                  </a:lnTo>
                  <a:lnTo>
                    <a:pt x="855" y="26222"/>
                  </a:lnTo>
                  <a:lnTo>
                    <a:pt x="841" y="26261"/>
                  </a:lnTo>
                  <a:lnTo>
                    <a:pt x="829" y="26293"/>
                  </a:lnTo>
                  <a:lnTo>
                    <a:pt x="817" y="26325"/>
                  </a:lnTo>
                  <a:lnTo>
                    <a:pt x="803" y="26361"/>
                  </a:lnTo>
                  <a:lnTo>
                    <a:pt x="790" y="26394"/>
                  </a:lnTo>
                  <a:lnTo>
                    <a:pt x="779" y="26422"/>
                  </a:lnTo>
                  <a:lnTo>
                    <a:pt x="765" y="26461"/>
                  </a:lnTo>
                  <a:lnTo>
                    <a:pt x="752" y="26494"/>
                  </a:lnTo>
                  <a:lnTo>
                    <a:pt x="741" y="26524"/>
                  </a:lnTo>
                  <a:lnTo>
                    <a:pt x="727" y="26560"/>
                  </a:lnTo>
                  <a:lnTo>
                    <a:pt x="714" y="26593"/>
                  </a:lnTo>
                  <a:lnTo>
                    <a:pt x="703" y="26623"/>
                  </a:lnTo>
                  <a:lnTo>
                    <a:pt x="689" y="26659"/>
                  </a:lnTo>
                  <a:lnTo>
                    <a:pt x="676" y="26692"/>
                  </a:lnTo>
                  <a:lnTo>
                    <a:pt x="665" y="26722"/>
                  </a:lnTo>
                  <a:lnTo>
                    <a:pt x="651" y="26758"/>
                  </a:lnTo>
                  <a:lnTo>
                    <a:pt x="638" y="26791"/>
                  </a:lnTo>
                  <a:lnTo>
                    <a:pt x="627" y="26821"/>
                  </a:lnTo>
                  <a:lnTo>
                    <a:pt x="613" y="26859"/>
                  </a:lnTo>
                  <a:lnTo>
                    <a:pt x="600" y="26889"/>
                  </a:lnTo>
                  <a:lnTo>
                    <a:pt x="589" y="26919"/>
                  </a:lnTo>
                  <a:lnTo>
                    <a:pt x="575" y="26955"/>
                  </a:lnTo>
                  <a:lnTo>
                    <a:pt x="562" y="26990"/>
                  </a:lnTo>
                  <a:lnTo>
                    <a:pt x="551" y="27017"/>
                  </a:lnTo>
                  <a:lnTo>
                    <a:pt x="537" y="27055"/>
                  </a:lnTo>
                  <a:lnTo>
                    <a:pt x="524" y="27085"/>
                  </a:lnTo>
                  <a:lnTo>
                    <a:pt x="512" y="27116"/>
                  </a:lnTo>
                  <a:lnTo>
                    <a:pt x="499" y="27150"/>
                  </a:lnTo>
                  <a:lnTo>
                    <a:pt x="486" y="27185"/>
                  </a:lnTo>
                  <a:lnTo>
                    <a:pt x="475" y="27212"/>
                  </a:lnTo>
                  <a:lnTo>
                    <a:pt x="461" y="27250"/>
                  </a:lnTo>
                  <a:lnTo>
                    <a:pt x="448" y="27282"/>
                  </a:lnTo>
                  <a:lnTo>
                    <a:pt x="437" y="27309"/>
                  </a:lnTo>
                  <a:lnTo>
                    <a:pt x="423" y="27347"/>
                  </a:lnTo>
                  <a:lnTo>
                    <a:pt x="410" y="27379"/>
                  </a:lnTo>
                  <a:lnTo>
                    <a:pt x="398" y="27407"/>
                  </a:lnTo>
                  <a:lnTo>
                    <a:pt x="385" y="27441"/>
                  </a:lnTo>
                  <a:lnTo>
                    <a:pt x="372" y="27476"/>
                  </a:lnTo>
                  <a:lnTo>
                    <a:pt x="360" y="27504"/>
                  </a:lnTo>
                  <a:lnTo>
                    <a:pt x="347" y="27540"/>
                  </a:lnTo>
                  <a:lnTo>
                    <a:pt x="334" y="27572"/>
                  </a:lnTo>
                  <a:lnTo>
                    <a:pt x="321" y="27604"/>
                  </a:lnTo>
                  <a:lnTo>
                    <a:pt x="309" y="27632"/>
                  </a:lnTo>
                  <a:lnTo>
                    <a:pt x="297" y="27664"/>
                  </a:lnTo>
                  <a:cubicBezTo>
                    <a:pt x="269" y="27738"/>
                    <a:pt x="186" y="27776"/>
                    <a:pt x="112" y="27748"/>
                  </a:cubicBezTo>
                  <a:cubicBezTo>
                    <a:pt x="37" y="27720"/>
                    <a:pt x="0" y="27637"/>
                    <a:pt x="28" y="27563"/>
                  </a:cubicBezTo>
                  <a:close/>
                </a:path>
              </a:pathLst>
            </a:custGeom>
            <a:solidFill>
              <a:srgbClr val="005070"/>
            </a:solidFill>
            <a:ln w="1588" cap="flat">
              <a:solidFill>
                <a:srgbClr val="00507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16800" y="4876800"/>
              <a:ext cx="119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5070"/>
                  </a:solidFill>
                  <a:latin typeface="Arial" charset="0"/>
                  <a:cs typeface="Arial" charset="0"/>
                </a:rPr>
                <a:t>Load &gt; Generation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7396163" y="5387975"/>
              <a:ext cx="354012" cy="2384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33400" y="1828800"/>
            <a:ext cx="4800600" cy="170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3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r>
              <a:rPr lang="en-US" kern="0" dirty="0"/>
              <a:t>Load is most likely to exceed generation during hours with high load, high generator outages, or both</a:t>
            </a:r>
          </a:p>
        </p:txBody>
      </p:sp>
    </p:spTree>
    <p:extLst>
      <p:ext uri="{BB962C8B-B14F-4D97-AF65-F5344CB8AC3E}">
        <p14:creationId xmlns:p14="http://schemas.microsoft.com/office/powerpoint/2010/main" val="4070496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“Heatmap” shows when loss of load occurs on a given 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990599"/>
          </a:xfrm>
        </p:spPr>
        <p:txBody>
          <a:bodyPr/>
          <a:lstStyle/>
          <a:p>
            <a:r>
              <a:rPr lang="en-US" dirty="0"/>
              <a:t>Chart shows hours of LOLP by month/hour </a:t>
            </a:r>
            <a:r>
              <a:rPr lang="en-US" dirty="0" err="1"/>
              <a:t>timeslice</a:t>
            </a:r>
            <a:endParaRPr lang="en-US" dirty="0"/>
          </a:p>
          <a:p>
            <a:r>
              <a:rPr lang="en-US" dirty="0"/>
              <a:t>Sum of time slices is test year LOLE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41" y="2465832"/>
            <a:ext cx="6354259" cy="385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91800" y="2209800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Month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058577" y="4134377"/>
            <a:ext cx="903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HE PST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60DED8-3DEC-4F39-9EE8-9C2297003C5C}"/>
              </a:ext>
            </a:extLst>
          </p:cNvPr>
          <p:cNvSpPr txBox="1"/>
          <p:nvPr/>
        </p:nvSpPr>
        <p:spPr>
          <a:xfrm>
            <a:off x="2819400" y="6248400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</a:rPr>
              <a:t>Source:  Portland General Electric, August 2015</a:t>
            </a:r>
          </a:p>
        </p:txBody>
      </p:sp>
    </p:spTree>
    <p:extLst>
      <p:ext uri="{BB962C8B-B14F-4D97-AF65-F5344CB8AC3E}">
        <p14:creationId xmlns:p14="http://schemas.microsoft.com/office/powerpoint/2010/main" val="42265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criteria used by utilities are widely varied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0" y="1343568"/>
          <a:ext cx="8458199" cy="4173312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3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1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Peak Demand in 2021 (MW)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Planning Criterion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PRM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Peak Season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Puget Sound Energy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7,000 MW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LOLP: 5%*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16% (2023 - 2024)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Winter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Avista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 Summer: 1,700 MW; Winter:  1,900 MW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LOLP: 5%*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22% (14% + operating reserves)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PacifiCorp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 10,876 MW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LOLE: 2.4 </a:t>
                      </a:r>
                      <a:r>
                        <a:rPr lang="en-US" sz="1400" b="0" i="0" u="none" strike="noStrike" dirty="0" err="1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hrs</a:t>
                      </a: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/ year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Arizona Public Service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 9,071 MW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One Event in 10 Years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Tuscon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Electric Power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 2,696 MW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PRM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Public Service Co.  of New Mexico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2,100 MW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LOLE: 2.4 </a:t>
                      </a:r>
                      <a:r>
                        <a:rPr lang="en-US" sz="1400" b="0" i="0" u="none" strike="noStrike" dirty="0" err="1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hrs</a:t>
                      </a: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/ year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Greater of</a:t>
                      </a:r>
                      <a:r>
                        <a:rPr lang="en-US" sz="1400" b="0" i="0" u="none" strike="noStrike" baseline="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13% or 250 MW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El Paso Electric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2,000 MW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PRM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Cleco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3,000 MW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LOLE</a:t>
                      </a:r>
                      <a:r>
                        <a:rPr lang="en-US" sz="1400" b="0" i="0" u="none" strike="noStrike" baseline="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 = </a:t>
                      </a: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1-day-in-10</a:t>
                      </a:r>
                      <a:r>
                        <a:rPr lang="en-US" sz="1400" b="0" i="0" u="none" strike="noStrike" baseline="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 yrs.</a:t>
                      </a:r>
                      <a:endParaRPr lang="en-US" sz="1400" b="0" i="0" u="none" strike="noStrike" dirty="0">
                        <a:solidFill>
                          <a:srgbClr val="005070"/>
                        </a:solidFill>
                        <a:effectLst/>
                        <a:latin typeface="Calibri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14.8%</a:t>
                      </a:r>
                      <a:endParaRPr lang="en-US" sz="1400" b="0" i="0" u="none" strike="noStrike" dirty="0">
                        <a:solidFill>
                          <a:srgbClr val="005070"/>
                        </a:solidFill>
                        <a:effectLst/>
                        <a:latin typeface="Calibri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Kansas City Power</a:t>
                      </a:r>
                      <a:r>
                        <a:rPr lang="en-US" sz="14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&amp; Light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483</a:t>
                      </a:r>
                      <a:r>
                        <a:rPr lang="en-US" sz="1400" b="0" i="0" u="none" strike="noStrike" baseline="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 MW</a:t>
                      </a:r>
                      <a:endParaRPr lang="en-US" sz="1400" b="0" i="0" u="none" strike="noStrike" dirty="0">
                        <a:solidFill>
                          <a:srgbClr val="005070"/>
                        </a:solidFill>
                        <a:effectLst/>
                        <a:latin typeface="Calibri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Share of SPP**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12%**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Oklahoma Gas &amp; Electric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5,500 MW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Share of SPP**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12%**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South Carolina Electric &amp; Gas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5,400 MW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24 to 2.4 days/10 </a:t>
                      </a:r>
                      <a:r>
                        <a:rPr lang="en-US" sz="1400" b="0" i="0" u="none" strike="noStrike" dirty="0" err="1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yrs</a:t>
                      </a:r>
                      <a:endParaRPr lang="en-US" sz="1400" b="0" i="0" u="none" strike="noStrike" dirty="0">
                        <a:solidFill>
                          <a:srgbClr val="005070"/>
                        </a:solidFill>
                        <a:effectLst/>
                        <a:latin typeface="Calibri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14-20%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Tampa Electric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4,200</a:t>
                      </a:r>
                      <a:r>
                        <a:rPr lang="en-US" sz="1400" b="0" i="0" u="none" strike="noStrike" baseline="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 MW</a:t>
                      </a:r>
                      <a:endParaRPr lang="en-US" sz="1400" b="0" i="0" u="none" strike="noStrike" dirty="0">
                        <a:solidFill>
                          <a:srgbClr val="005070"/>
                        </a:solidFill>
                        <a:effectLst/>
                        <a:latin typeface="Calibri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PRM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Interstate  Power &amp; Light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3,300 MW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PRM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7.3%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Florida</a:t>
                      </a:r>
                      <a:r>
                        <a:rPr lang="en-US" sz="14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Power and Light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24,000 MW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PRM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California ISO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52,000 MW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LOLE:</a:t>
                      </a:r>
                      <a:r>
                        <a:rPr lang="en-US" sz="1400" b="0" i="0" u="none" strike="noStrike" baseline="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 0.6 hours/year</a:t>
                      </a:r>
                      <a:endParaRPr lang="en-US" sz="1400" b="0" i="0" u="none" strike="noStrike" dirty="0">
                        <a:solidFill>
                          <a:srgbClr val="005070"/>
                        </a:solidFill>
                        <a:effectLst/>
                        <a:latin typeface="Calibri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15-17%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638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PSE and </a:t>
            </a:r>
            <a:r>
              <a:rPr lang="en-US" sz="1200" dirty="0" err="1"/>
              <a:t>Avista</a:t>
            </a:r>
            <a:r>
              <a:rPr lang="en-US" sz="1200" dirty="0"/>
              <a:t> use NWPCC criterion of 5% probability of shortfall occurring any time in a given year</a:t>
            </a:r>
          </a:p>
          <a:p>
            <a:r>
              <a:rPr lang="en-US" sz="1200" dirty="0"/>
              <a:t>** SPP uses 1-day-in-10 years or 12% PRM system-wide</a:t>
            </a:r>
          </a:p>
        </p:txBody>
      </p:sp>
    </p:spTree>
    <p:extLst>
      <p:ext uri="{BB962C8B-B14F-4D97-AF65-F5344CB8AC3E}">
        <p14:creationId xmlns:p14="http://schemas.microsoft.com/office/powerpoint/2010/main" val="74274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4267200"/>
            <a:ext cx="6781800" cy="1447800"/>
          </a:xfrm>
        </p:spPr>
        <p:txBody>
          <a:bodyPr/>
          <a:lstStyle/>
          <a:p>
            <a:pPr algn="r"/>
            <a:r>
              <a:rPr lang="en-US" sz="3200" b="1" dirty="0"/>
              <a:t>RENEWABLES AND </a:t>
            </a:r>
            <a:br>
              <a:rPr lang="en-US" sz="3200" b="1" dirty="0"/>
            </a:br>
            <a:r>
              <a:rPr lang="en-US" sz="3200" b="1" dirty="0"/>
              <a:t>FLEXIBLE CAPACITY</a:t>
            </a:r>
          </a:p>
        </p:txBody>
      </p:sp>
    </p:spTree>
    <p:extLst>
      <p:ext uri="{BB962C8B-B14F-4D97-AF65-F5344CB8AC3E}">
        <p14:creationId xmlns:p14="http://schemas.microsoft.com/office/powerpoint/2010/main" val="257292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resources contribute to resource adequacy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3429000" cy="4876800"/>
          </a:xfrm>
        </p:spPr>
        <p:txBody>
          <a:bodyPr/>
          <a:lstStyle/>
          <a:p>
            <a:r>
              <a:rPr lang="en-US" dirty="0"/>
              <a:t>No resource is perfectly available to help reduce LOLP</a:t>
            </a:r>
          </a:p>
          <a:p>
            <a:r>
              <a:rPr lang="en-US" dirty="0"/>
              <a:t>By convention, dispatchable resources rated at nameplate and forced outages factored into PRM</a:t>
            </a:r>
          </a:p>
          <a:p>
            <a:r>
              <a:rPr lang="en-US" dirty="0"/>
              <a:t>Non-dispatchable resources assigned “effective capacity” rating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43275" y="1180176"/>
            <a:ext cx="5953125" cy="4975600"/>
            <a:chOff x="0" y="0"/>
            <a:chExt cx="5114925" cy="3833813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5114925" cy="3833813"/>
              <a:chOff x="0" y="0"/>
              <a:chExt cx="5114925" cy="3833813"/>
            </a:xfrm>
          </p:grpSpPr>
          <p:graphicFrame>
            <p:nvGraphicFramePr>
              <p:cNvPr id="17" name="Chart 16"/>
              <p:cNvGraphicFramePr/>
              <p:nvPr>
                <p:extLst/>
              </p:nvPr>
            </p:nvGraphicFramePr>
            <p:xfrm>
              <a:off x="0" y="0"/>
              <a:ext cx="5114925" cy="38338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8" name="TextBox 31"/>
              <p:cNvSpPr txBox="1"/>
              <p:nvPr/>
            </p:nvSpPr>
            <p:spPr>
              <a:xfrm>
                <a:off x="2790825" y="1662112"/>
                <a:ext cx="742951" cy="1095377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kern="0" dirty="0">
                    <a:solidFill>
                      <a:sysClr val="windowText" lastClr="000000"/>
                    </a:solidFill>
                    <a:latin typeface="Calibri"/>
                  </a:rPr>
                  <a:t>60 MW Capacity Value</a:t>
                </a:r>
              </a:p>
            </p:txBody>
          </p:sp>
          <p:sp>
            <p:nvSpPr>
              <p:cNvPr id="19" name="TextBox 33"/>
              <p:cNvSpPr txBox="1"/>
              <p:nvPr/>
            </p:nvSpPr>
            <p:spPr>
              <a:xfrm>
                <a:off x="3810000" y="1633537"/>
                <a:ext cx="1295401" cy="1133477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b="1" kern="0" dirty="0">
                    <a:solidFill>
                      <a:sysClr val="windowText" lastClr="000000"/>
                    </a:solidFill>
                    <a:latin typeface="Calibri"/>
                  </a:rPr>
                  <a:t>100 MW nameplate</a:t>
                </a:r>
              </a:p>
            </p:txBody>
          </p:sp>
        </p:grpSp>
        <p:sp>
          <p:nvSpPr>
            <p:cNvPr id="14" name="Right Brace 13"/>
            <p:cNvSpPr/>
            <p:nvPr/>
          </p:nvSpPr>
          <p:spPr>
            <a:xfrm>
              <a:off x="3648075" y="452439"/>
              <a:ext cx="314325" cy="3041746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TextBox 41"/>
            <p:cNvSpPr txBox="1"/>
            <p:nvPr/>
          </p:nvSpPr>
          <p:spPr>
            <a:xfrm>
              <a:off x="1571624" y="2892368"/>
              <a:ext cx="742951" cy="29356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Calibri"/>
                </a:rPr>
                <a:t>20 MW Capacity Value</a:t>
              </a:r>
            </a:p>
          </p:txBody>
        </p:sp>
        <p:sp>
          <p:nvSpPr>
            <p:cNvPr id="16" name="TextBox 42"/>
            <p:cNvSpPr txBox="1"/>
            <p:nvPr/>
          </p:nvSpPr>
          <p:spPr>
            <a:xfrm>
              <a:off x="361950" y="600075"/>
              <a:ext cx="742951" cy="109537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Calibri"/>
                </a:rPr>
                <a:t>95 MW Capacity Value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64539" y="1143000"/>
            <a:ext cx="419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Illustrative Capacity Values</a:t>
            </a:r>
          </a:p>
        </p:txBody>
      </p:sp>
    </p:spTree>
    <p:extLst>
      <p:ext uri="{BB962C8B-B14F-4D97-AF65-F5344CB8AC3E}">
        <p14:creationId xmlns:p14="http://schemas.microsoft.com/office/powerpoint/2010/main" val="426618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Energy and Environmental Economics, Inc. (E3)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382000" cy="4525963"/>
          </a:xfrm>
        </p:spPr>
        <p:txBody>
          <a:bodyPr/>
          <a:lstStyle/>
          <a:p>
            <a:r>
              <a:rPr lang="en-US" sz="1800" dirty="0"/>
              <a:t>Fast-growing consultancy based in San Francisco</a:t>
            </a:r>
          </a:p>
          <a:p>
            <a:r>
              <a:rPr lang="en-US" sz="1800" dirty="0"/>
              <a:t>Rigorous analysis on a wide range of energy issues for utilities, regulators, government agencies, power producers, technology companies, and investors throughout North America and around the world</a:t>
            </a:r>
          </a:p>
          <a:p>
            <a:pPr lvl="1"/>
            <a:r>
              <a:rPr lang="en-US" sz="1600" dirty="0"/>
              <a:t>Resource planning &amp; procurement, asset valuation, cost of service &amp; rate design, DER cost-effectiveness, energy storage analysis, renewable integration, transmission planning, deep decarbonization pathways </a:t>
            </a:r>
          </a:p>
          <a:p>
            <a:r>
              <a:rPr lang="en-US" sz="1800" dirty="0"/>
              <a:t>Our experience has placed us at the nexus of planning, policy and markets</a:t>
            </a:r>
          </a:p>
        </p:txBody>
      </p:sp>
      <p:pic>
        <p:nvPicPr>
          <p:cNvPr id="21508" name="Picture 5" descr="san-francisco-night-sky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0" b="41797"/>
          <a:stretch>
            <a:fillRect/>
          </a:stretch>
        </p:blipFill>
        <p:spPr bwMode="auto">
          <a:xfrm>
            <a:off x="1040363" y="4800600"/>
            <a:ext cx="7010400" cy="168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5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estimating capacity credit of renewables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638800" cy="4572000"/>
          </a:xfrm>
        </p:spPr>
        <p:txBody>
          <a:bodyPr/>
          <a:lstStyle/>
          <a:p>
            <a:r>
              <a:rPr lang="en-US" dirty="0"/>
              <a:t>Heuristic approximations</a:t>
            </a:r>
          </a:p>
          <a:p>
            <a:pPr lvl="1"/>
            <a:r>
              <a:rPr lang="en-US" sz="1600" dirty="0"/>
              <a:t>Time window methods</a:t>
            </a:r>
          </a:p>
          <a:p>
            <a:pPr lvl="2"/>
            <a:r>
              <a:rPr lang="en-US" sz="1400" dirty="0"/>
              <a:t>Average or percentile capacity factor during highest load hours</a:t>
            </a:r>
          </a:p>
          <a:p>
            <a:pPr lvl="2"/>
            <a:r>
              <a:rPr lang="en-US" sz="1400" dirty="0"/>
              <a:t>Currently the most common industry method due to ease of calculation</a:t>
            </a:r>
          </a:p>
          <a:p>
            <a:pPr lvl="1"/>
            <a:r>
              <a:rPr lang="en-US" sz="1600" dirty="0"/>
              <a:t>Simple and easy to understand but increasingly inaccurate at high penetrations</a:t>
            </a:r>
            <a:endParaRPr lang="en-US" dirty="0"/>
          </a:p>
          <a:p>
            <a:r>
              <a:rPr lang="en-US" dirty="0"/>
              <a:t>Reliability based methods</a:t>
            </a:r>
          </a:p>
          <a:p>
            <a:pPr lvl="1"/>
            <a:r>
              <a:rPr lang="en-US" sz="1600" dirty="0"/>
              <a:t>Effective Load Carrying Capability (ELCC)</a:t>
            </a:r>
          </a:p>
          <a:p>
            <a:pPr lvl="2"/>
            <a:r>
              <a:rPr lang="en-US" sz="1400" dirty="0"/>
              <a:t>After new variable generation is added to a system, ELCC is defined as the additional load that can be added to the system while still maintaining the original system reliability (original annual LOLE)</a:t>
            </a:r>
          </a:p>
          <a:p>
            <a:pPr lvl="1"/>
            <a:r>
              <a:rPr lang="en-US" sz="1600" dirty="0"/>
              <a:t>Accurate but computationally intensive</a:t>
            </a:r>
          </a:p>
          <a:p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5638800" y="4191000"/>
            <a:ext cx="3352800" cy="1981200"/>
          </a:xfrm>
          <a:prstGeom prst="rect">
            <a:avLst/>
          </a:prstGeom>
          <a:solidFill>
            <a:srgbClr val="B8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5070"/>
                </a:solidFill>
              </a:rPr>
              <a:t>Accurately measuring the contribution of renewable energy becomes increasingly important as its share of system capacity grows!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93582"/>
            <a:ext cx="1640768" cy="2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4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239000" cy="1143000"/>
          </a:xfrm>
        </p:spPr>
        <p:txBody>
          <a:bodyPr/>
          <a:lstStyle/>
          <a:p>
            <a:r>
              <a:rPr lang="en-US" dirty="0"/>
              <a:t>Methods for estimating capacity credit of renewables vary widely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0" y="1343568"/>
          <a:ext cx="8229600" cy="452628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Approach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BPA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Time window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Wind is assigned zero value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California PUC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Time-window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Dec-Mar,  4-9 pm, Apr-Oct, 1-6 pm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Idaho Power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Time-window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Summer, 3-7 pm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ISO New England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Time-window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Jun-Sep, 2-6 pm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New York ISO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Time-window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Jun-Aug, 2-6 pm, Dec-Feb, 4-8 pm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Ontario IESO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Time-window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Capacity factor over the top 5 contiguous daily peak demand hours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PJM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Time-window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Jun-Aug, 4-6 pm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PNM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Time-window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Peak hour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Quebec Balancing Authority Area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Monte Carlo analysis supplemented by analysis of fourteen critical extreme cold weather events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Arizona Public Service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ELCC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Average capacity value over several years of LOLE simulations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4505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BC Hydro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ELCC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7443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ERCOT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ELCC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96422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Midwest ISO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ELCC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9250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PSCO/Xcel</a:t>
                      </a:r>
                      <a:endParaRPr lang="en-US" sz="2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ELCC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Based on 10-year ELCC study</a:t>
                      </a:r>
                      <a:endParaRPr lang="en-US" sz="1600" b="0" i="0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8993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745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Load-Carrying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4525963"/>
          </a:xfrm>
        </p:spPr>
        <p:txBody>
          <a:bodyPr/>
          <a:lstStyle/>
          <a:p>
            <a:r>
              <a:rPr lang="en-US" dirty="0"/>
              <a:t>Adding renewables reduces LOLE due to expectation of non-zero production</a:t>
            </a:r>
          </a:p>
          <a:p>
            <a:r>
              <a:rPr lang="en-US" dirty="0"/>
              <a:t>Adding load returns system to the original LOLE</a:t>
            </a:r>
          </a:p>
          <a:p>
            <a:r>
              <a:rPr lang="en-US" dirty="0"/>
              <a:t>The amount of load that can be added to the system is the Effective Load-Carrying Capability (ELCC) of the renewables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28725" y="3962400"/>
            <a:ext cx="24288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Original system LOLE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47775" y="5334000"/>
            <a:ext cx="24288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LOLE after renewables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4947285"/>
            <a:ext cx="0" cy="335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800600" y="4419600"/>
            <a:ext cx="2667000" cy="13716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Additional load to return to original system LOLE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= ELCC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10000" y="5486400"/>
            <a:ext cx="914400" cy="5010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810000" y="4375785"/>
            <a:ext cx="866775" cy="501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72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6039293" y="4433777"/>
            <a:ext cx="2041451" cy="457200"/>
          </a:xfrm>
          <a:custGeom>
            <a:avLst/>
            <a:gdLst>
              <a:gd name="connsiteX0" fmla="*/ 0 w 2041451"/>
              <a:gd name="connsiteY0" fmla="*/ 435935 h 457200"/>
              <a:gd name="connsiteX1" fmla="*/ 329609 w 2041451"/>
              <a:gd name="connsiteY1" fmla="*/ 435935 h 457200"/>
              <a:gd name="connsiteX2" fmla="*/ 648586 w 2041451"/>
              <a:gd name="connsiteY2" fmla="*/ 329609 h 457200"/>
              <a:gd name="connsiteX3" fmla="*/ 850605 w 2041451"/>
              <a:gd name="connsiteY3" fmla="*/ 212651 h 457200"/>
              <a:gd name="connsiteX4" fmla="*/ 956930 w 2041451"/>
              <a:gd name="connsiteY4" fmla="*/ 74428 h 457200"/>
              <a:gd name="connsiteX5" fmla="*/ 988828 w 2041451"/>
              <a:gd name="connsiteY5" fmla="*/ 0 h 457200"/>
              <a:gd name="connsiteX6" fmla="*/ 1137684 w 2041451"/>
              <a:gd name="connsiteY6" fmla="*/ 138223 h 457200"/>
              <a:gd name="connsiteX7" fmla="*/ 1360967 w 2041451"/>
              <a:gd name="connsiteY7" fmla="*/ 287079 h 457200"/>
              <a:gd name="connsiteX8" fmla="*/ 1679944 w 2041451"/>
              <a:gd name="connsiteY8" fmla="*/ 404037 h 457200"/>
              <a:gd name="connsiteX9" fmla="*/ 2041451 w 2041451"/>
              <a:gd name="connsiteY9" fmla="*/ 446567 h 457200"/>
              <a:gd name="connsiteX10" fmla="*/ 1541721 w 2041451"/>
              <a:gd name="connsiteY10" fmla="*/ 446567 h 457200"/>
              <a:gd name="connsiteX11" fmla="*/ 85060 w 2041451"/>
              <a:gd name="connsiteY11" fmla="*/ 457200 h 457200"/>
              <a:gd name="connsiteX12" fmla="*/ 127591 w 2041451"/>
              <a:gd name="connsiteY12" fmla="*/ 446567 h 457200"/>
              <a:gd name="connsiteX13" fmla="*/ 212651 w 2041451"/>
              <a:gd name="connsiteY13" fmla="*/ 435935 h 457200"/>
              <a:gd name="connsiteX14" fmla="*/ 393405 w 2041451"/>
              <a:gd name="connsiteY14" fmla="*/ 414670 h 457200"/>
              <a:gd name="connsiteX15" fmla="*/ 0 w 2041451"/>
              <a:gd name="connsiteY15" fmla="*/ 43593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41451" h="457200">
                <a:moveTo>
                  <a:pt x="0" y="435935"/>
                </a:moveTo>
                <a:lnTo>
                  <a:pt x="329609" y="435935"/>
                </a:lnTo>
                <a:lnTo>
                  <a:pt x="648586" y="329609"/>
                </a:lnTo>
                <a:lnTo>
                  <a:pt x="850605" y="212651"/>
                </a:lnTo>
                <a:lnTo>
                  <a:pt x="956930" y="74428"/>
                </a:lnTo>
                <a:lnTo>
                  <a:pt x="988828" y="0"/>
                </a:lnTo>
                <a:lnTo>
                  <a:pt x="1137684" y="138223"/>
                </a:lnTo>
                <a:lnTo>
                  <a:pt x="1360967" y="287079"/>
                </a:lnTo>
                <a:lnTo>
                  <a:pt x="1679944" y="404037"/>
                </a:lnTo>
                <a:lnTo>
                  <a:pt x="2041451" y="446567"/>
                </a:lnTo>
                <a:lnTo>
                  <a:pt x="1541721" y="446567"/>
                </a:lnTo>
                <a:lnTo>
                  <a:pt x="85060" y="457200"/>
                </a:lnTo>
                <a:lnTo>
                  <a:pt x="127591" y="446567"/>
                </a:lnTo>
                <a:lnTo>
                  <a:pt x="212651" y="435935"/>
                </a:lnTo>
                <a:lnTo>
                  <a:pt x="393405" y="414670"/>
                </a:lnTo>
                <a:lnTo>
                  <a:pt x="0" y="435935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391400" cy="1143000"/>
          </a:xfrm>
        </p:spPr>
        <p:txBody>
          <a:bodyPr/>
          <a:lstStyle/>
          <a:p>
            <a:r>
              <a:rPr lang="en-US" dirty="0"/>
              <a:t>ELCC method:  Subtract renewables from load in LOLP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52" y="1219200"/>
            <a:ext cx="7924800" cy="4525963"/>
          </a:xfrm>
        </p:spPr>
        <p:txBody>
          <a:bodyPr/>
          <a:lstStyle/>
          <a:p>
            <a:r>
              <a:rPr lang="en-US" dirty="0"/>
              <a:t>Renewable production is subtracted from gross load to yield “net load”, which is always lower</a:t>
            </a:r>
          </a:p>
          <a:p>
            <a:r>
              <a:rPr lang="en-US" dirty="0"/>
              <a:t>LOLP decreases in every hour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529089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39535" y="4191000"/>
            <a:ext cx="0" cy="4022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67937" y="3419014"/>
            <a:ext cx="529414" cy="347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87085" y="3624733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5070"/>
                </a:solidFill>
                <a:latin typeface="Arial" charset="0"/>
                <a:cs typeface="Arial" charset="0"/>
              </a:rPr>
              <a:t>Gross load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7135" y="2702584"/>
            <a:ext cx="110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5070"/>
                </a:solidFill>
                <a:latin typeface="Arial" charset="0"/>
                <a:cs typeface="Arial" charset="0"/>
              </a:rPr>
              <a:t>Net thermal generation distribution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948" y="3585217"/>
            <a:ext cx="1256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5070"/>
                </a:solidFill>
                <a:latin typeface="Arial" charset="0"/>
                <a:cs typeface="Arial" charset="0"/>
              </a:rPr>
              <a:t>Net load distribution </a:t>
            </a:r>
            <a:r>
              <a:rPr lang="en-US" sz="1400" b="1" dirty="0">
                <a:solidFill>
                  <a:srgbClr val="992702"/>
                </a:solidFill>
                <a:latin typeface="Arial" charset="0"/>
                <a:cs typeface="Arial" charset="0"/>
              </a:rPr>
              <a:t>with renewables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1581374" y="4539324"/>
            <a:ext cx="505711" cy="1850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6103088" y="4688958"/>
            <a:ext cx="1456661" cy="191386"/>
          </a:xfrm>
          <a:custGeom>
            <a:avLst/>
            <a:gdLst>
              <a:gd name="connsiteX0" fmla="*/ 0 w 1456661"/>
              <a:gd name="connsiteY0" fmla="*/ 191386 h 191386"/>
              <a:gd name="connsiteX1" fmla="*/ 212652 w 1456661"/>
              <a:gd name="connsiteY1" fmla="*/ 191386 h 191386"/>
              <a:gd name="connsiteX2" fmla="*/ 414670 w 1456661"/>
              <a:gd name="connsiteY2" fmla="*/ 148856 h 191386"/>
              <a:gd name="connsiteX3" fmla="*/ 595424 w 1456661"/>
              <a:gd name="connsiteY3" fmla="*/ 74428 h 191386"/>
              <a:gd name="connsiteX4" fmla="*/ 691117 w 1456661"/>
              <a:gd name="connsiteY4" fmla="*/ 0 h 191386"/>
              <a:gd name="connsiteX5" fmla="*/ 861238 w 1456661"/>
              <a:gd name="connsiteY5" fmla="*/ 95693 h 191386"/>
              <a:gd name="connsiteX6" fmla="*/ 1095154 w 1456661"/>
              <a:gd name="connsiteY6" fmla="*/ 138223 h 191386"/>
              <a:gd name="connsiteX7" fmla="*/ 1329070 w 1456661"/>
              <a:gd name="connsiteY7" fmla="*/ 170121 h 191386"/>
              <a:gd name="connsiteX8" fmla="*/ 1456661 w 1456661"/>
              <a:gd name="connsiteY8" fmla="*/ 191386 h 191386"/>
              <a:gd name="connsiteX9" fmla="*/ 127591 w 1456661"/>
              <a:gd name="connsiteY9" fmla="*/ 191386 h 191386"/>
              <a:gd name="connsiteX10" fmla="*/ 74428 w 1456661"/>
              <a:gd name="connsiteY10" fmla="*/ 191386 h 191386"/>
              <a:gd name="connsiteX11" fmla="*/ 212652 w 1456661"/>
              <a:gd name="connsiteY11" fmla="*/ 170121 h 191386"/>
              <a:gd name="connsiteX12" fmla="*/ 350875 w 1456661"/>
              <a:gd name="connsiteY12" fmla="*/ 170121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6661" h="191386">
                <a:moveTo>
                  <a:pt x="0" y="191386"/>
                </a:moveTo>
                <a:lnTo>
                  <a:pt x="212652" y="191386"/>
                </a:lnTo>
                <a:lnTo>
                  <a:pt x="414670" y="148856"/>
                </a:lnTo>
                <a:lnTo>
                  <a:pt x="595424" y="74428"/>
                </a:lnTo>
                <a:lnTo>
                  <a:pt x="691117" y="0"/>
                </a:lnTo>
                <a:lnTo>
                  <a:pt x="861238" y="95693"/>
                </a:lnTo>
                <a:lnTo>
                  <a:pt x="1095154" y="138223"/>
                </a:lnTo>
                <a:lnTo>
                  <a:pt x="1329070" y="170121"/>
                </a:lnTo>
                <a:lnTo>
                  <a:pt x="1456661" y="191386"/>
                </a:lnTo>
                <a:lnTo>
                  <a:pt x="127591" y="191386"/>
                </a:lnTo>
                <a:lnTo>
                  <a:pt x="74428" y="191386"/>
                </a:lnTo>
                <a:lnTo>
                  <a:pt x="212652" y="170121"/>
                </a:lnTo>
                <a:lnTo>
                  <a:pt x="350875" y="170121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41205"/>
            <a:ext cx="327342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221670" y="5066271"/>
            <a:ext cx="515456" cy="228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703651" y="4147953"/>
            <a:ext cx="1243494" cy="9207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29200" y="3071916"/>
            <a:ext cx="3733800" cy="250131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86350" y="4062270"/>
            <a:ext cx="125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992702"/>
                </a:solidFill>
                <a:latin typeface="Arial" charset="0"/>
                <a:cs typeface="Arial" charset="0"/>
              </a:rPr>
              <a:t>Renewable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5070"/>
                </a:solidFill>
                <a:latin typeface="Arial" charset="0"/>
                <a:cs typeface="Arial" charset="0"/>
              </a:rPr>
              <a:t>net load</a:t>
            </a:r>
            <a:endParaRPr lang="en-US" sz="1400" b="1" dirty="0">
              <a:solidFill>
                <a:srgbClr val="992702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43202" y="3187316"/>
            <a:ext cx="1256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5070"/>
                </a:solidFill>
                <a:latin typeface="Arial" charset="0"/>
                <a:cs typeface="Arial" charset="0"/>
              </a:rPr>
              <a:t>Gross load</a:t>
            </a:r>
            <a:endParaRPr lang="en-US" sz="1400" b="1" dirty="0">
              <a:solidFill>
                <a:srgbClr val="992702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15200" y="3929390"/>
            <a:ext cx="125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5070"/>
                </a:solidFill>
                <a:latin typeface="Arial" charset="0"/>
                <a:cs typeface="Arial" charset="0"/>
              </a:rPr>
              <a:t>Thermal generation</a:t>
            </a:r>
            <a:endParaRPr lang="en-US" sz="1400" b="1" dirty="0">
              <a:solidFill>
                <a:srgbClr val="992702"/>
              </a:solidFill>
              <a:latin typeface="Arial" charset="0"/>
              <a:cs typeface="Arial" charset="0"/>
            </a:endParaRPr>
          </a:p>
        </p:txBody>
      </p:sp>
      <p:cxnSp>
        <p:nvCxnSpPr>
          <p:cNvPr id="36" name="Straight Arrow Connector 35"/>
          <p:cNvCxnSpPr>
            <a:endCxn id="32" idx="3"/>
          </p:cNvCxnSpPr>
          <p:nvPr/>
        </p:nvCxnSpPr>
        <p:spPr>
          <a:xfrm flipV="1">
            <a:off x="6103088" y="4323880"/>
            <a:ext cx="240114" cy="1098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2"/>
          </p:cNvCxnSpPr>
          <p:nvPr/>
        </p:nvCxnSpPr>
        <p:spPr>
          <a:xfrm flipH="1">
            <a:off x="6776043" y="3495093"/>
            <a:ext cx="195585" cy="2712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271557" y="4151925"/>
            <a:ext cx="288192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039293" y="4784651"/>
            <a:ext cx="792125" cy="10065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4947145" y="5696757"/>
            <a:ext cx="2311886" cy="780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Reduction in LOLP with increase in renewables</a:t>
            </a:r>
          </a:p>
        </p:txBody>
      </p:sp>
    </p:spTree>
    <p:extLst>
      <p:ext uri="{BB962C8B-B14F-4D97-AF65-F5344CB8AC3E}">
        <p14:creationId xmlns:p14="http://schemas.microsoft.com/office/powerpoint/2010/main" val="386500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affect the capacity value of variable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886200" cy="4876800"/>
          </a:xfrm>
        </p:spPr>
        <p:txBody>
          <a:bodyPr/>
          <a:lstStyle/>
          <a:p>
            <a:r>
              <a:rPr lang="en-US" sz="1800" dirty="0"/>
              <a:t>Coincidence with load</a:t>
            </a:r>
          </a:p>
          <a:p>
            <a:pPr lvl="1"/>
            <a:r>
              <a:rPr lang="en-US" sz="1600" dirty="0"/>
              <a:t>Resources with better correlation with high load periods have higher ELCC</a:t>
            </a:r>
          </a:p>
          <a:p>
            <a:r>
              <a:rPr lang="en-US" sz="1800" dirty="0"/>
              <a:t>Coincidence with existing portfolio</a:t>
            </a:r>
          </a:p>
          <a:p>
            <a:pPr lvl="1"/>
            <a:r>
              <a:rPr lang="en-US" sz="1600" dirty="0"/>
              <a:t>Adding more capacity of the same type results in lower marginal value</a:t>
            </a:r>
          </a:p>
          <a:p>
            <a:pPr lvl="1"/>
            <a:r>
              <a:rPr lang="en-US" sz="1600" dirty="0"/>
              <a:t>Adding diversity results in higher marginal value</a:t>
            </a:r>
          </a:p>
          <a:p>
            <a:r>
              <a:rPr lang="en-US" sz="1800" dirty="0"/>
              <a:t>Variability</a:t>
            </a:r>
          </a:p>
          <a:p>
            <a:pPr lvl="1"/>
            <a:r>
              <a:rPr lang="en-US" sz="1600" dirty="0"/>
              <a:t>Statistically, the possibility of low production during a peak load event reduces the value of a resource</a:t>
            </a:r>
          </a:p>
          <a:p>
            <a:pPr lvl="1"/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52" y="1147536"/>
            <a:ext cx="46815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81589" y="135899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/>
              <a:t>August</a:t>
            </a:r>
          </a:p>
          <a:p>
            <a:pPr algn="r"/>
            <a:r>
              <a:rPr lang="en-US" sz="900" b="1" dirty="0"/>
              <a:t>Weekday, HE17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DE59D5AA-EDA9-404D-B327-3C711D96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52" y="4114800"/>
            <a:ext cx="4798448" cy="19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321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“Flexible Capacity” related to Resource Adequacy?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4752" y="2980756"/>
            <a:ext cx="8597223" cy="2563812"/>
            <a:chOff x="507152" y="3508177"/>
            <a:chExt cx="8597223" cy="25638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52" y="3508177"/>
              <a:ext cx="4051724" cy="244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876" y="3508177"/>
              <a:ext cx="4051724" cy="244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76325" y="3530617"/>
              <a:ext cx="7239001" cy="204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1930" y="4058235"/>
              <a:ext cx="1143000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Limited Ramping Capability</a:t>
              </a: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2938330" y="4151244"/>
              <a:ext cx="228600" cy="1464895"/>
            </a:xfrm>
            <a:prstGeom prst="leftBrace">
              <a:avLst>
                <a:gd name="adj1" fmla="val 32873"/>
                <a:gd name="adj2" fmla="val 2239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5030" y="3743330"/>
              <a:ext cx="129077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Unserved Energy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61376" y="4495800"/>
              <a:ext cx="1142999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Limited Ramping Capability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0800000">
              <a:off x="7877860" y="4026946"/>
              <a:ext cx="228600" cy="1452943"/>
            </a:xfrm>
            <a:prstGeom prst="leftBrace">
              <a:avLst>
                <a:gd name="adj1" fmla="val 4637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>
              <a:spLocks noChangeAspect="1"/>
            </p:cNvSpPr>
            <p:nvPr/>
          </p:nvSpPr>
          <p:spPr>
            <a:xfrm>
              <a:off x="6595858" y="5458624"/>
              <a:ext cx="822960" cy="159553"/>
            </a:xfrm>
            <a:custGeom>
              <a:avLst/>
              <a:gdLst>
                <a:gd name="connsiteX0" fmla="*/ 837488 w 837488"/>
                <a:gd name="connsiteY0" fmla="*/ 0 h 162370"/>
                <a:gd name="connsiteX1" fmla="*/ 0 w 837488"/>
                <a:gd name="connsiteY1" fmla="*/ 0 h 162370"/>
                <a:gd name="connsiteX2" fmla="*/ 68366 w 837488"/>
                <a:gd name="connsiteY2" fmla="*/ 34183 h 162370"/>
                <a:gd name="connsiteX3" fmla="*/ 495656 w 837488"/>
                <a:gd name="connsiteY3" fmla="*/ 162370 h 162370"/>
                <a:gd name="connsiteX4" fmla="*/ 632388 w 837488"/>
                <a:gd name="connsiteY4" fmla="*/ 153824 h 162370"/>
                <a:gd name="connsiteX5" fmla="*/ 769121 w 837488"/>
                <a:gd name="connsiteY5" fmla="*/ 119641 h 162370"/>
                <a:gd name="connsiteX6" fmla="*/ 837488 w 837488"/>
                <a:gd name="connsiteY6" fmla="*/ 0 h 16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7488" h="162370">
                  <a:moveTo>
                    <a:pt x="837488" y="0"/>
                  </a:moveTo>
                  <a:lnTo>
                    <a:pt x="0" y="0"/>
                  </a:lnTo>
                  <a:lnTo>
                    <a:pt x="68366" y="34183"/>
                  </a:lnTo>
                  <a:lnTo>
                    <a:pt x="495656" y="162370"/>
                  </a:lnTo>
                  <a:lnTo>
                    <a:pt x="632388" y="153824"/>
                  </a:lnTo>
                  <a:lnTo>
                    <a:pt x="769121" y="119641"/>
                  </a:lnTo>
                  <a:lnTo>
                    <a:pt x="837488" y="0"/>
                  </a:lnTo>
                  <a:close/>
                </a:path>
              </a:pathLst>
            </a:custGeom>
            <a:solidFill>
              <a:srgbClr val="E95E4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9347" y="5641102"/>
              <a:ext cx="137159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9F2214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Renewable Curtailment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5400" y="3515354"/>
              <a:ext cx="292592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Calibri" panose="020F0502020204030204" pitchFamily="34" charset="0"/>
                </a:rPr>
                <a:t>Strategy to Minimize Downward Violations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04082" y="3515354"/>
              <a:ext cx="27311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Calibri" panose="020F0502020204030204" pitchFamily="34" charset="0"/>
                </a:rPr>
                <a:t>Strategy to Minimize Upward Violations</a:t>
              </a:r>
            </a:p>
          </p:txBody>
        </p:sp>
        <p:sp>
          <p:nvSpPr>
            <p:cNvPr id="4" name="Freeform 3"/>
            <p:cNvSpPr>
              <a:spLocks noChangeAspect="1"/>
            </p:cNvSpPr>
            <p:nvPr/>
          </p:nvSpPr>
          <p:spPr>
            <a:xfrm>
              <a:off x="3699673" y="4004940"/>
              <a:ext cx="276065" cy="146304"/>
            </a:xfrm>
            <a:custGeom>
              <a:avLst/>
              <a:gdLst>
                <a:gd name="connsiteX0" fmla="*/ 0 w 249637"/>
                <a:gd name="connsiteY0" fmla="*/ 134635 h 134635"/>
                <a:gd name="connsiteX1" fmla="*/ 129026 w 249637"/>
                <a:gd name="connsiteY1" fmla="*/ 0 h 134635"/>
                <a:gd name="connsiteX2" fmla="*/ 249637 w 249637"/>
                <a:gd name="connsiteY2" fmla="*/ 117806 h 134635"/>
                <a:gd name="connsiteX3" fmla="*/ 0 w 249637"/>
                <a:gd name="connsiteY3" fmla="*/ 134635 h 1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37" h="134635">
                  <a:moveTo>
                    <a:pt x="0" y="134635"/>
                  </a:moveTo>
                  <a:lnTo>
                    <a:pt x="129026" y="0"/>
                  </a:lnTo>
                  <a:lnTo>
                    <a:pt x="249637" y="117806"/>
                  </a:lnTo>
                  <a:lnTo>
                    <a:pt x="0" y="134635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54752" y="2350737"/>
            <a:ext cx="416783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3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600" u="sng" kern="0" dirty="0"/>
              <a:t>Without renewable dispatch:</a:t>
            </a:r>
            <a:r>
              <a:rPr lang="en-US" sz="1600" kern="0" dirty="0"/>
              <a:t>  shedding of firm load required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99693" y="2362200"/>
            <a:ext cx="396770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3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en-US" sz="1600" u="sng" kern="0" dirty="0"/>
              <a:t>With renewable dispatch:</a:t>
            </a:r>
            <a:r>
              <a:rPr lang="en-US" sz="1600" kern="0" dirty="0"/>
              <a:t>  </a:t>
            </a:r>
            <a:br>
              <a:rPr lang="en-US" sz="1600" kern="0" dirty="0"/>
            </a:br>
            <a:r>
              <a:rPr lang="en-US" sz="1600" kern="0" dirty="0"/>
              <a:t>no load shedding required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2630" y="5562600"/>
            <a:ext cx="5110295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E85F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85F31"/>
                </a:solidFill>
                <a:latin typeface="Calibri" panose="020F0502020204030204" pitchFamily="34" charset="0"/>
              </a:rPr>
              <a:t>Capacity does not need to be “flexible” for Resource Adequacy purposes, but flexibility does help with operations &amp; curtailment.  Key question: how much to pay for additional flexibility?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943600" y="5010979"/>
            <a:ext cx="762000" cy="551621"/>
          </a:xfrm>
          <a:prstGeom prst="straightConnector1">
            <a:avLst/>
          </a:prstGeom>
          <a:ln w="19050">
            <a:solidFill>
              <a:srgbClr val="E85F3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E1E5C68E-8C17-4C96-96C6-14E84A00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876800"/>
          </a:xfrm>
        </p:spPr>
        <p:txBody>
          <a:bodyPr/>
          <a:lstStyle/>
          <a:p>
            <a:r>
              <a:rPr lang="en-US" sz="1800" dirty="0"/>
              <a:t>Under flexibility-constrained operations, reliability can be maintained through renewable dispatch, at the cost of lost production</a:t>
            </a:r>
          </a:p>
        </p:txBody>
      </p:sp>
    </p:spTree>
    <p:extLst>
      <p:ext uri="{BB962C8B-B14F-4D97-AF65-F5344CB8AC3E}">
        <p14:creationId xmlns:p14="http://schemas.microsoft.com/office/powerpoint/2010/main" val="1880046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95800"/>
            <a:ext cx="7772400" cy="1905000"/>
          </a:xfrm>
        </p:spPr>
        <p:txBody>
          <a:bodyPr/>
          <a:lstStyle/>
          <a:p>
            <a:r>
              <a:rPr lang="en-US" sz="3200" dirty="0"/>
              <a:t>Role of regional market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64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with the regional market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953000"/>
          </a:xfrm>
        </p:spPr>
        <p:txBody>
          <a:bodyPr/>
          <a:lstStyle/>
          <a:p>
            <a:r>
              <a:rPr lang="en-US" dirty="0"/>
              <a:t>Conventional methods effectively assume that each system is an island</a:t>
            </a:r>
          </a:p>
          <a:p>
            <a:pPr lvl="1"/>
            <a:r>
              <a:rPr lang="en-US" dirty="0"/>
              <a:t>Long-term contracted resources treated as owned</a:t>
            </a:r>
          </a:p>
          <a:p>
            <a:pPr lvl="1"/>
            <a:r>
              <a:rPr lang="en-US" dirty="0"/>
              <a:t>Generic imports can be represented as a resource, perhaps with transmission outage rate</a:t>
            </a:r>
          </a:p>
          <a:p>
            <a:r>
              <a:rPr lang="en-US" dirty="0"/>
              <a:t>Many utilities rely on “market purchases” to fill energy and capacity gaps</a:t>
            </a:r>
          </a:p>
          <a:p>
            <a:pPr lvl="1"/>
            <a:r>
              <a:rPr lang="en-US" dirty="0"/>
              <a:t>Based on assumed availability of resources</a:t>
            </a:r>
          </a:p>
          <a:p>
            <a:pPr lvl="1"/>
            <a:r>
              <a:rPr lang="en-US" dirty="0"/>
              <a:t>Regional market conditions typically not analyzed rigorously</a:t>
            </a:r>
          </a:p>
          <a:p>
            <a:pPr lvl="1"/>
            <a:r>
              <a:rPr lang="en-US" dirty="0"/>
              <a:t>How much capacity can a utility count on being able to acquire from its neighbors?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7263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current practices sufficient to maintain reliability?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953000"/>
          </a:xfrm>
        </p:spPr>
        <p:txBody>
          <a:bodyPr/>
          <a:lstStyle/>
          <a:p>
            <a:r>
              <a:rPr lang="en-US" dirty="0"/>
              <a:t>Current practices rely on 16 states &amp; provinces and many local jurisdictions to adopt practices that maintain reliability across our multi-state regional grid</a:t>
            </a:r>
          </a:p>
          <a:p>
            <a:r>
              <a:rPr lang="en-US" dirty="0"/>
              <a:t>Current system can work as long as:  </a:t>
            </a:r>
          </a:p>
          <a:p>
            <a:pPr lvl="1"/>
            <a:r>
              <a:rPr lang="en-US" dirty="0"/>
              <a:t>Every utility calculates its own needs in a sufficiently robust manner</a:t>
            </a:r>
          </a:p>
          <a:p>
            <a:pPr lvl="1"/>
            <a:r>
              <a:rPr lang="en-US" dirty="0"/>
              <a:t>Every utility builds or identifies physical resources to meet its own needs</a:t>
            </a:r>
          </a:p>
          <a:p>
            <a:pPr lvl="1"/>
            <a:r>
              <a:rPr lang="en-US" dirty="0"/>
              <a:t>New resource additions are approved in a timely manner</a:t>
            </a:r>
          </a:p>
          <a:p>
            <a:r>
              <a:rPr lang="en-US" dirty="0"/>
              <a:t>However, analysis is complex and often contentious</a:t>
            </a:r>
          </a:p>
        </p:txBody>
      </p:sp>
    </p:spTree>
    <p:extLst>
      <p:ext uri="{BB962C8B-B14F-4D97-AF65-F5344CB8AC3E}">
        <p14:creationId xmlns:p14="http://schemas.microsoft.com/office/powerpoint/2010/main" val="2735638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regional planning reserve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525963"/>
          </a:xfrm>
        </p:spPr>
        <p:txBody>
          <a:bodyPr/>
          <a:lstStyle/>
          <a:p>
            <a:r>
              <a:rPr lang="en-US" sz="1800" dirty="0"/>
              <a:t>Regional planning reserve sharing would take advantage of load and resource diversity that exists across regions</a:t>
            </a:r>
          </a:p>
          <a:p>
            <a:pPr lvl="1"/>
            <a:r>
              <a:rPr lang="en-US" sz="1600" dirty="0"/>
              <a:t>A system in which each utility builds physical assets to meet its own needs will result in overcapacity, because not every system peaks at the same time</a:t>
            </a:r>
          </a:p>
          <a:p>
            <a:pPr lvl="2"/>
            <a:r>
              <a:rPr lang="en-US" sz="1400" dirty="0"/>
              <a:t>Planning to meet regional coincident peak loads requires less capacity than meeting each individual utility’s peak loads</a:t>
            </a:r>
          </a:p>
          <a:p>
            <a:pPr lvl="2"/>
            <a:r>
              <a:rPr lang="en-US" sz="1400" dirty="0"/>
              <a:t>Resources that are surplus in one area could be utilized to meet a deficit in a neighboring area</a:t>
            </a:r>
          </a:p>
          <a:p>
            <a:pPr lvl="1"/>
            <a:r>
              <a:rPr lang="en-US" sz="1600" dirty="0"/>
              <a:t>Larger systems require lower reserve margins because they are less vulnerable to individual, large contingencies</a:t>
            </a:r>
          </a:p>
          <a:p>
            <a:pPr lvl="1"/>
            <a:r>
              <a:rPr lang="en-US" sz="1600" dirty="0"/>
              <a:t>Regional entity could adopt more sophisticated practices and computer models than individual utilities</a:t>
            </a:r>
          </a:p>
          <a:p>
            <a:pPr lvl="1"/>
            <a:r>
              <a:rPr lang="en-US" sz="1600" dirty="0"/>
              <a:t>Regional entity would provide calculation of capacity need that is independent from the utility</a:t>
            </a:r>
          </a:p>
        </p:txBody>
      </p:sp>
    </p:spTree>
    <p:extLst>
      <p:ext uri="{BB962C8B-B14F-4D97-AF65-F5344CB8AC3E}">
        <p14:creationId xmlns:p14="http://schemas.microsoft.com/office/powerpoint/2010/main" val="237055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95800"/>
            <a:ext cx="7772400" cy="1905000"/>
          </a:xfrm>
        </p:spPr>
        <p:txBody>
          <a:bodyPr/>
          <a:lstStyle/>
          <a:p>
            <a:r>
              <a:rPr lang="en-US" sz="3200" dirty="0"/>
              <a:t>INTRODUCTION:  WHAT IS CAPACITY AND WHO IS RESPONSIBLE FOR IT?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8664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95800"/>
            <a:ext cx="7772400" cy="1905000"/>
          </a:xfrm>
        </p:spPr>
        <p:txBody>
          <a:bodyPr/>
          <a:lstStyle/>
          <a:p>
            <a:r>
              <a:rPr lang="en-US" sz="3200" dirty="0"/>
              <a:t>conclusion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6421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for regulators in assessing resource adequacy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How accurate or reliable is the utility’s peak load forecast?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robust is the utility’s method for determining its Planning Reserve Margin?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accurate is the utility’s method for estimating the capacity contribution of renewables?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can the utility know how much capacity is available in the regional market?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should utility be willing to pay </a:t>
            </a:r>
            <a:r>
              <a:rPr lang="en-US"/>
              <a:t>for flexible </a:t>
            </a:r>
            <a:r>
              <a:rPr lang="en-US" dirty="0"/>
              <a:t>capacity?</a:t>
            </a:r>
          </a:p>
          <a:p>
            <a:pPr marL="85725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8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600200"/>
            <a:ext cx="5867400" cy="1470025"/>
          </a:xfrm>
        </p:spPr>
        <p:txBody>
          <a:bodyPr/>
          <a:lstStyle/>
          <a:p>
            <a:pPr eaLnBrk="1" hangingPunct="1"/>
            <a:r>
              <a:rPr lang="en-US" dirty="0"/>
              <a:t>Thank You!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048000"/>
            <a:ext cx="6172200" cy="2362200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600" dirty="0">
                <a:latin typeface="+mj-lt"/>
              </a:rPr>
              <a:t>Energy and Environmental Economics, Inc. (E3)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101 Montgomery Street, Suite 1600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San Francisco, CA 94104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Tel 415-391-5100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Web </a:t>
            </a:r>
            <a:r>
              <a:rPr lang="en-US" sz="1600" dirty="0">
                <a:solidFill>
                  <a:srgbClr val="BBE0E3"/>
                </a:solidFill>
                <a:latin typeface="+mj-lt"/>
                <a:hlinkClick r:id="rId3" action="ppaction://hlinkfile"/>
              </a:rPr>
              <a:t>http://www.ethree.com</a:t>
            </a:r>
            <a:r>
              <a:rPr lang="en-US" sz="1600" dirty="0">
                <a:latin typeface="+mj-lt"/>
                <a:hlinkClick r:id="rId3" action="ppaction://hlinkfile"/>
              </a:rPr>
              <a:t> </a:t>
            </a:r>
            <a:endParaRPr lang="en-US" sz="1600" dirty="0">
              <a:latin typeface="+mj-lt"/>
            </a:endParaRPr>
          </a:p>
          <a:p>
            <a:pPr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Arne Olson, Partner (</a:t>
            </a:r>
            <a:r>
              <a:rPr lang="en-US" sz="1600" dirty="0">
                <a:latin typeface="+mj-lt"/>
                <a:hlinkClick r:id="rId4"/>
              </a:rPr>
              <a:t>arne@ethree.com</a:t>
            </a:r>
            <a:r>
              <a:rPr lang="en-US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924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“capacity” and why is it important?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15400" cy="1752600"/>
          </a:xfrm>
        </p:spPr>
        <p:txBody>
          <a:bodyPr/>
          <a:lstStyle/>
          <a:p>
            <a:r>
              <a:rPr lang="en-US" dirty="0"/>
              <a:t>Capacity is the ability to generate electric energy at any given point in time</a:t>
            </a:r>
          </a:p>
          <a:p>
            <a:r>
              <a:rPr lang="en-US" dirty="0"/>
              <a:t>Utilities need adequate generation capacity to meet continuously-varying electric loads reliably over a broad range of conditions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3124200"/>
            <a:ext cx="441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3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r>
              <a:rPr lang="en-US" kern="0" dirty="0"/>
              <a:t>The consequence of inadequate capacity is loss of load</a:t>
            </a:r>
          </a:p>
          <a:p>
            <a:pPr lvl="1"/>
            <a:r>
              <a:rPr lang="en-US" kern="0" dirty="0"/>
              <a:t>Loss of load is inconvenient, expensive, and potentially life-threatening</a:t>
            </a:r>
          </a:p>
          <a:p>
            <a:r>
              <a:rPr lang="en-US" kern="0" dirty="0"/>
              <a:t>Utilities plan their systems to ensure that loss of load occurs very rarely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91" y="3124200"/>
            <a:ext cx="393954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59436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 http://www.energy.siemens.com</a:t>
            </a:r>
          </a:p>
        </p:txBody>
      </p:sp>
    </p:spTree>
    <p:extLst>
      <p:ext uri="{BB962C8B-B14F-4D97-AF65-F5344CB8AC3E}">
        <p14:creationId xmlns:p14="http://schemas.microsoft.com/office/powerpoint/2010/main" val="373449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vs. operating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Operating reliability</a:t>
            </a:r>
          </a:p>
          <a:p>
            <a:pPr marL="403225" lvl="1"/>
            <a:r>
              <a:rPr lang="en-US" b="1" u="sng" dirty="0"/>
              <a:t>Purpose:</a:t>
            </a:r>
            <a:r>
              <a:rPr lang="en-US" dirty="0"/>
              <a:t> avoid cascading outages</a:t>
            </a:r>
          </a:p>
          <a:p>
            <a:pPr marL="403225" lvl="1"/>
            <a:r>
              <a:rPr lang="en-US" b="1" u="sng" dirty="0"/>
              <a:t>Utility function:</a:t>
            </a:r>
            <a:r>
              <a:rPr lang="en-US" dirty="0"/>
              <a:t> Balancing Area operations</a:t>
            </a:r>
          </a:p>
          <a:p>
            <a:pPr marL="403225" lvl="1"/>
            <a:r>
              <a:rPr lang="en-US" b="1" u="sng" dirty="0"/>
              <a:t>Governed by:</a:t>
            </a:r>
            <a:r>
              <a:rPr lang="en-US" dirty="0"/>
              <a:t> NERC and WECC</a:t>
            </a:r>
          </a:p>
          <a:p>
            <a:pPr marL="403225" lvl="1"/>
            <a:r>
              <a:rPr lang="en-US" b="1" u="sng" dirty="0"/>
              <a:t>Standards:</a:t>
            </a:r>
            <a:r>
              <a:rPr lang="en-US" dirty="0"/>
              <a:t> NERC Control Performance Standards (CPS) and Balancing Authority Ace Limit (BAAL)</a:t>
            </a:r>
          </a:p>
          <a:p>
            <a:pPr marL="403225" lvl="1"/>
            <a:r>
              <a:rPr lang="en-US" b="1" u="sng" dirty="0"/>
              <a:t>Products needed:</a:t>
            </a:r>
            <a:r>
              <a:rPr lang="en-US" dirty="0"/>
              <a:t> Operating reserves (regulation, freq. response, spin, &amp; non-spin)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Planning Reliability</a:t>
            </a:r>
          </a:p>
          <a:p>
            <a:pPr marL="403225" lvl="1"/>
            <a:r>
              <a:rPr lang="en-US" b="1" u="sng" dirty="0"/>
              <a:t>Purpose:</a:t>
            </a:r>
            <a:r>
              <a:rPr lang="en-US" dirty="0"/>
              <a:t> ensure sufficient capacity to meet load</a:t>
            </a:r>
          </a:p>
          <a:p>
            <a:pPr marL="403225" lvl="1"/>
            <a:r>
              <a:rPr lang="en-US" b="1" u="sng" dirty="0"/>
              <a:t>Utility function:</a:t>
            </a:r>
            <a:r>
              <a:rPr lang="en-US" dirty="0"/>
              <a:t> resource planning and procurement</a:t>
            </a:r>
          </a:p>
          <a:p>
            <a:pPr marL="403225" lvl="1"/>
            <a:r>
              <a:rPr lang="en-US" b="1" u="sng" dirty="0"/>
              <a:t>Governed by:</a:t>
            </a:r>
            <a:r>
              <a:rPr lang="en-US" dirty="0"/>
              <a:t> state and local authorities</a:t>
            </a:r>
          </a:p>
          <a:p>
            <a:pPr marL="403225" lvl="1"/>
            <a:r>
              <a:rPr lang="en-US" b="1" u="sng" dirty="0"/>
              <a:t>Standards:</a:t>
            </a:r>
            <a:r>
              <a:rPr lang="en-US" dirty="0"/>
              <a:t> Planning Reserve Margin or Loss-of-Load standard (e.g., 1 day in 10 years)</a:t>
            </a:r>
          </a:p>
          <a:p>
            <a:pPr marL="403225" lvl="1"/>
            <a:r>
              <a:rPr lang="en-US" b="1" u="sng" dirty="0"/>
              <a:t>Products needed:</a:t>
            </a:r>
            <a:r>
              <a:rPr lang="en-US" dirty="0"/>
              <a:t> generation capacity, </a:t>
            </a:r>
            <a:r>
              <a:rPr lang="en-US" dirty="0" err="1"/>
              <a:t>dispatchable</a:t>
            </a:r>
            <a:r>
              <a:rPr lang="en-US" dirty="0"/>
              <a:t> loads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43400" y="1143000"/>
            <a:ext cx="4419600" cy="5257800"/>
            <a:chOff x="4343400" y="1143000"/>
            <a:chExt cx="4419600" cy="5257800"/>
          </a:xfrm>
        </p:grpSpPr>
        <p:sp>
          <p:nvSpPr>
            <p:cNvPr id="9" name="Rectangle 8"/>
            <p:cNvSpPr/>
            <p:nvPr/>
          </p:nvSpPr>
          <p:spPr>
            <a:xfrm>
              <a:off x="4343400" y="1143000"/>
              <a:ext cx="4419600" cy="5257800"/>
            </a:xfrm>
            <a:prstGeom prst="rect">
              <a:avLst/>
            </a:prstGeom>
            <a:noFill/>
            <a:ln w="76200">
              <a:solidFill>
                <a:srgbClr val="E85F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67600" y="5562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E85F31"/>
                  </a:solidFill>
                  <a:latin typeface="Calibri" panose="020F0502020204030204" pitchFamily="34" charset="0"/>
                </a:rPr>
                <a:t>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5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“Pure capacity” vs. “Flexible capacity”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5410200"/>
          </a:xfrm>
        </p:spPr>
        <p:txBody>
          <a:bodyPr/>
          <a:lstStyle/>
          <a:p>
            <a:r>
              <a:rPr lang="en-US" dirty="0"/>
              <a:t>“Pure capacity” is the capacity needed to meet loads under all possible conditions, subject to acceptable reliability standards</a:t>
            </a:r>
          </a:p>
          <a:p>
            <a:pPr lvl="1"/>
            <a:r>
              <a:rPr lang="en-US" dirty="0"/>
              <a:t>Pure capacity can be standardized and denominated in Effective MW</a:t>
            </a:r>
          </a:p>
          <a:p>
            <a:pPr lvl="2"/>
            <a:r>
              <a:rPr lang="en-US" dirty="0"/>
              <a:t>Effective MW is often lower than Nameplate MW</a:t>
            </a:r>
          </a:p>
          <a:p>
            <a:pPr lvl="1"/>
            <a:r>
              <a:rPr lang="en-US" dirty="0"/>
              <a:t>All Effective MW are the same</a:t>
            </a:r>
          </a:p>
          <a:p>
            <a:pPr lvl="2"/>
            <a:r>
              <a:rPr lang="en-US" dirty="0"/>
              <a:t>An analytical process is needed to determine an Effective MW rating for each resource</a:t>
            </a:r>
          </a:p>
          <a:p>
            <a:r>
              <a:rPr lang="en-US" dirty="0"/>
              <a:t>“Flexible capacity” does not have a standard definition and is not a Resource Adequacy issue</a:t>
            </a:r>
          </a:p>
          <a:p>
            <a:pPr lvl="1"/>
            <a:r>
              <a:rPr lang="en-US" dirty="0"/>
              <a:t>There are many attributes that contribute to power system flexibility:  ramp rate, start time, min up/down time</a:t>
            </a:r>
          </a:p>
          <a:p>
            <a:pPr lvl="1"/>
            <a:r>
              <a:rPr lang="en-US" dirty="0"/>
              <a:t>All resources are flexible to varying degrees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1143000"/>
            <a:ext cx="8610600" cy="3429000"/>
            <a:chOff x="4343400" y="1143000"/>
            <a:chExt cx="4419600" cy="5372100"/>
          </a:xfrm>
        </p:grpSpPr>
        <p:sp>
          <p:nvSpPr>
            <p:cNvPr id="5" name="Rectangle 4"/>
            <p:cNvSpPr/>
            <p:nvPr/>
          </p:nvSpPr>
          <p:spPr>
            <a:xfrm>
              <a:off x="4343400" y="1143000"/>
              <a:ext cx="4419600" cy="5257800"/>
            </a:xfrm>
            <a:prstGeom prst="rect">
              <a:avLst/>
            </a:prstGeom>
            <a:noFill/>
            <a:ln w="76200">
              <a:solidFill>
                <a:srgbClr val="E85F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83831" y="5130105"/>
              <a:ext cx="7809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E85F31"/>
                  </a:solidFill>
                  <a:latin typeface="Calibri" panose="020F0502020204030204" pitchFamily="34" charset="0"/>
                </a:rPr>
                <a:t>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5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responsible for ensuring adequate capacity?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81600"/>
          </a:xfrm>
        </p:spPr>
        <p:txBody>
          <a:bodyPr/>
          <a:lstStyle/>
          <a:p>
            <a:r>
              <a:rPr lang="en-US" dirty="0"/>
              <a:t>FERC?  </a:t>
            </a:r>
          </a:p>
          <a:p>
            <a:pPr lvl="1"/>
            <a:r>
              <a:rPr lang="en-US" dirty="0"/>
              <a:t>Resource planning and procurement is state-jurisdictional</a:t>
            </a:r>
          </a:p>
          <a:p>
            <a:pPr lvl="1"/>
            <a:r>
              <a:rPr lang="en-US" dirty="0"/>
              <a:t>Some states have opted to participate in organized wholesale electricity markets with FERC-jurisdictional capacity markets</a:t>
            </a:r>
          </a:p>
          <a:p>
            <a:r>
              <a:rPr lang="en-US" dirty="0"/>
              <a:t>NERC?  WECC?</a:t>
            </a:r>
          </a:p>
          <a:p>
            <a:pPr lvl="1"/>
            <a:r>
              <a:rPr lang="en-US" dirty="0"/>
              <a:t>NERC and WECC develop </a:t>
            </a:r>
            <a:r>
              <a:rPr lang="en-US" i="1" dirty="0"/>
              <a:t>operating </a:t>
            </a:r>
            <a:r>
              <a:rPr lang="en-US" dirty="0"/>
              <a:t>standards aimed at ensuring operational reliability</a:t>
            </a:r>
          </a:p>
          <a:p>
            <a:pPr lvl="1"/>
            <a:r>
              <a:rPr lang="en-US" dirty="0"/>
              <a:t>NERC publishes information on resource adequacy planning but does not have mandatory planning standards</a:t>
            </a:r>
          </a:p>
          <a:p>
            <a:r>
              <a:rPr lang="en-US" dirty="0"/>
              <a:t>Utilities, state commissions and local governing bodies</a:t>
            </a:r>
          </a:p>
          <a:p>
            <a:pPr lvl="1"/>
            <a:r>
              <a:rPr lang="en-US" dirty="0"/>
              <a:t>Utilities and their regulators are ultimately responsible for ensuring resource adequacy in their jurisdictions</a:t>
            </a:r>
          </a:p>
        </p:txBody>
      </p:sp>
    </p:spTree>
    <p:extLst>
      <p:ext uri="{BB962C8B-B14F-4D97-AF65-F5344CB8AC3E}">
        <p14:creationId xmlns:p14="http://schemas.microsoft.com/office/powerpoint/2010/main" val="73424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resource adequacy important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3837"/>
            <a:ext cx="8763000" cy="4983163"/>
          </a:xfrm>
        </p:spPr>
        <p:txBody>
          <a:bodyPr/>
          <a:lstStyle/>
          <a:p>
            <a:r>
              <a:rPr lang="en-US" dirty="0"/>
              <a:t>Resumption of load growth and retirements of large power stations are creating the need to invest in new capacity</a:t>
            </a:r>
          </a:p>
          <a:p>
            <a:pPr lvl="1"/>
            <a:r>
              <a:rPr lang="en-US" dirty="0"/>
              <a:t>Wave of construction after 2000-2001 energy crisis, combined with 2008 recession, created significant regional capacity surpluses </a:t>
            </a:r>
          </a:p>
          <a:p>
            <a:pPr lvl="2"/>
            <a:r>
              <a:rPr lang="en-US" dirty="0"/>
              <a:t>Utilities frequently identified “Market Purchases” as a resource in IRPs</a:t>
            </a:r>
          </a:p>
          <a:p>
            <a:pPr lvl="1"/>
            <a:r>
              <a:rPr lang="en-US" dirty="0"/>
              <a:t>Northwest Power and Conservation Council now estimates regional capacity shortfall in 2021</a:t>
            </a:r>
          </a:p>
          <a:p>
            <a:pPr lvl="1"/>
            <a:r>
              <a:rPr lang="en-US" dirty="0"/>
              <a:t>Utilities are now identifying new capacity in IRPs</a:t>
            </a:r>
          </a:p>
          <a:p>
            <a:pPr lvl="2"/>
            <a:r>
              <a:rPr lang="en-US" dirty="0"/>
              <a:t>Northwestern Energy:  400 MW of new gas-fired capacity</a:t>
            </a:r>
          </a:p>
          <a:p>
            <a:pPr lvl="2"/>
            <a:r>
              <a:rPr lang="en-US" dirty="0"/>
              <a:t>Portland General Electric:  775-950 MW of new capacity</a:t>
            </a:r>
          </a:p>
          <a:p>
            <a:pPr lvl="2"/>
            <a:r>
              <a:rPr lang="en-US" dirty="0"/>
              <a:t>Arizona Public Service:  5400 MW of new gas-fired capacity</a:t>
            </a:r>
          </a:p>
        </p:txBody>
      </p:sp>
    </p:spTree>
    <p:extLst>
      <p:ext uri="{BB962C8B-B14F-4D97-AF65-F5344CB8AC3E}">
        <p14:creationId xmlns:p14="http://schemas.microsoft.com/office/powerpoint/2010/main" val="145181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20B4A6-797D-4691-9252-0631A04E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wholesale markets build capacity on their 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C0D565-F400-4B24-8DA4-A463A047C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525963"/>
          </a:xfrm>
        </p:spPr>
        <p:txBody>
          <a:bodyPr/>
          <a:lstStyle/>
          <a:p>
            <a:r>
              <a:rPr lang="en-US" dirty="0"/>
              <a:t>Wholesale markets facilitate more efficient </a:t>
            </a:r>
            <a:r>
              <a:rPr lang="en-US" i="1" u="sng" dirty="0"/>
              <a:t>operations</a:t>
            </a:r>
            <a:r>
              <a:rPr lang="en-US" dirty="0"/>
              <a:t> and exchange of surplus </a:t>
            </a:r>
            <a:r>
              <a:rPr lang="en-US" i="1" u="sng" dirty="0"/>
              <a:t>energy</a:t>
            </a:r>
          </a:p>
          <a:p>
            <a:r>
              <a:rPr lang="en-US" dirty="0"/>
              <a:t>Western Interconnection is still dominated by vertically-integrated utility systems, in which new capacity is backstopped by captive ratepayers</a:t>
            </a:r>
          </a:p>
          <a:p>
            <a:pPr lvl="1"/>
            <a:r>
              <a:rPr lang="en-US" dirty="0"/>
              <a:t>Developed by utilities as rate-based asset or procured from third parties via long-term PPA</a:t>
            </a:r>
          </a:p>
          <a:p>
            <a:r>
              <a:rPr lang="en-US" dirty="0"/>
              <a:t>Even “organized markets” in regions with retail competition have required “bolt-on” capacity auctions to incent new construction</a:t>
            </a:r>
          </a:p>
          <a:p>
            <a:pPr lvl="1"/>
            <a:r>
              <a:rPr lang="en-US" dirty="0"/>
              <a:t>ERCOT is lone exception</a:t>
            </a:r>
          </a:p>
        </p:txBody>
      </p:sp>
    </p:spTree>
    <p:extLst>
      <p:ext uri="{BB962C8B-B14F-4D97-AF65-F5344CB8AC3E}">
        <p14:creationId xmlns:p14="http://schemas.microsoft.com/office/powerpoint/2010/main" val="1261266061"/>
      </p:ext>
    </p:extLst>
  </p:cSld>
  <p:clrMapOvr>
    <a:masterClrMapping/>
  </p:clrMapOvr>
</p:sld>
</file>

<file path=ppt/theme/theme1.xml><?xml version="1.0" encoding="utf-8"?>
<a:theme xmlns:a="http://schemas.openxmlformats.org/drawingml/2006/main" name="19_PowerPoint Template_Fin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3 Share">
  <a:themeElements>
    <a:clrScheme name="Custom 6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4D7000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Point Template_Fin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8755</TotalTime>
  <Words>2456</Words>
  <Application>Microsoft Office PowerPoint</Application>
  <PresentationFormat>On-screen Show (4:3)</PresentationFormat>
  <Paragraphs>379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Calibri</vt:lpstr>
      <vt:lpstr>Verdana</vt:lpstr>
      <vt:lpstr>19_PowerPoint Template_Final</vt:lpstr>
      <vt:lpstr>E3 Share</vt:lpstr>
      <vt:lpstr>PowerPoint Template_Final</vt:lpstr>
      <vt:lpstr>3_blank</vt:lpstr>
      <vt:lpstr>blank</vt:lpstr>
      <vt:lpstr>Resource Adequacy and Planning Reserve Margins</vt:lpstr>
      <vt:lpstr>Energy and Environmental Economics, Inc. (E3)</vt:lpstr>
      <vt:lpstr>INTRODUCTION:  WHAT IS CAPACITY AND WHO IS RESPONSIBLE FOR IT?</vt:lpstr>
      <vt:lpstr>What is “capacity” and why is it important?</vt:lpstr>
      <vt:lpstr>Planning vs. operating reliability</vt:lpstr>
      <vt:lpstr>“Pure capacity” vs. “Flexible capacity”</vt:lpstr>
      <vt:lpstr>Who is responsible for ensuring adequate capacity?  </vt:lpstr>
      <vt:lpstr>Why is resource adequacy important now?</vt:lpstr>
      <vt:lpstr>Why don’t wholesale markets build capacity on their own?</vt:lpstr>
      <vt:lpstr>Methods and PRACTICES for determining prm</vt:lpstr>
      <vt:lpstr>How do utilities ensure that they have adequate capacity?</vt:lpstr>
      <vt:lpstr>How do utilities determine the right Planning Reserve Margin?</vt:lpstr>
      <vt:lpstr>Industry “best practice”:  reliability study based on LOLP</vt:lpstr>
      <vt:lpstr>Conventional generators are not 100% reliable</vt:lpstr>
      <vt:lpstr>Loss of load occurs when available generation is less than load</vt:lpstr>
      <vt:lpstr>“Heatmap” shows when loss of load occurs on a given system</vt:lpstr>
      <vt:lpstr>Planning criteria used by utilities are widely varied</vt:lpstr>
      <vt:lpstr>RENEWABLES AND  FLEXIBLE CAPACITY</vt:lpstr>
      <vt:lpstr>Renewable resources contribute to resource adequacy</vt:lpstr>
      <vt:lpstr>Methods for estimating capacity credit of renewables</vt:lpstr>
      <vt:lpstr>Methods for estimating capacity credit of renewables vary widely</vt:lpstr>
      <vt:lpstr>Effective Load-Carrying Capability</vt:lpstr>
      <vt:lpstr>ELCC method:  Subtract renewables from load in LOLP calculations</vt:lpstr>
      <vt:lpstr>Factors that affect the capacity value of variable generation</vt:lpstr>
      <vt:lpstr>How is “Flexible Capacity” related to Resource Adequacy?</vt:lpstr>
      <vt:lpstr>Role of regional market</vt:lpstr>
      <vt:lpstr>Interactions with the regional market</vt:lpstr>
      <vt:lpstr>Are current practices sufficient to maintain reliability?</vt:lpstr>
      <vt:lpstr>Benefits of regional planning reserve sharing</vt:lpstr>
      <vt:lpstr>conclusion</vt:lpstr>
      <vt:lpstr>Key questions for regulators in assessing resource adequacy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Response Valuation</dc:title>
  <dc:creator>Ryan Jones</dc:creator>
  <cp:lastModifiedBy>Employee</cp:lastModifiedBy>
  <cp:revision>288</cp:revision>
  <dcterms:created xsi:type="dcterms:W3CDTF">2015-07-17T15:10:19Z</dcterms:created>
  <dcterms:modified xsi:type="dcterms:W3CDTF">2017-06-08T14:48:07Z</dcterms:modified>
</cp:coreProperties>
</file>